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fd23abf97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96fbdb3384533"/>
  </p:sldMasterIdLst>
  <p:sldIdLst>
    <p:sldId xmlns:r="http://schemas.openxmlformats.org/officeDocument/2006/relationships" id="256" r:id="R9215f417695d4b17"/>
    <p:sldId xmlns:r="http://schemas.openxmlformats.org/officeDocument/2006/relationships" id="257" r:id="R287d71e8859f4a50"/>
    <p:sldId xmlns:r="http://schemas.openxmlformats.org/officeDocument/2006/relationships" id="258" r:id="Rec223be922c74464"/>
    <p:sldId xmlns:r="http://schemas.openxmlformats.org/officeDocument/2006/relationships" id="259" r:id="R71711d3ec8164c18"/>
    <p:sldId xmlns:r="http://schemas.openxmlformats.org/officeDocument/2006/relationships" id="260" r:id="R45a728ba95b34bae"/>
    <p:sldId xmlns:r="http://schemas.openxmlformats.org/officeDocument/2006/relationships" id="261" r:id="R2ae687dd37ba461b"/>
    <p:sldId xmlns:r="http://schemas.openxmlformats.org/officeDocument/2006/relationships" id="262" r:id="R110dc9b55cb5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96fbdb3384533" /><Relationship Type="http://schemas.openxmlformats.org/officeDocument/2006/relationships/slide" Target="/ppt/slides/slide1.xml" Id="R9215f417695d4b17" /><Relationship Type="http://schemas.openxmlformats.org/officeDocument/2006/relationships/slide" Target="/ppt/slides/slide2.xml" Id="R287d71e8859f4a50" /><Relationship Type="http://schemas.openxmlformats.org/officeDocument/2006/relationships/slide" Target="/ppt/slides/slide3.xml" Id="Rec223be922c74464" /><Relationship Type="http://schemas.openxmlformats.org/officeDocument/2006/relationships/slide" Target="/ppt/slides/slide4.xml" Id="R71711d3ec8164c18" /><Relationship Type="http://schemas.openxmlformats.org/officeDocument/2006/relationships/slide" Target="/ppt/slides/slide5.xml" Id="R45a728ba95b34bae" /><Relationship Type="http://schemas.openxmlformats.org/officeDocument/2006/relationships/slide" Target="/ppt/slides/slide6.xml" Id="R2ae687dd37ba461b" /><Relationship Type="http://schemas.openxmlformats.org/officeDocument/2006/relationships/slide" Target="/ppt/slides/slide7.xml" Id="R110dc9b55cb5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b0cb05f67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8a6488514b69" /><Relationship Type="http://schemas.openxmlformats.org/officeDocument/2006/relationships/theme" Target="/ppt/slideMasters/theme/theme1.xml" Id="Rbf11695dfb24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28a648851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134e73ca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de809521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0d964285e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0214cbf5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0855085b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224698eba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4a65efeb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HOEN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29 264 792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BORGERSØN HOEN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993 431 486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HOEN INVEST AS</a:t>
            </a:r>
          </a:p>
        </p:txBody>
      </p:sp>
    </p:spTree>
  </p:cSld>
  <p:clrMapOvr>
    <a:masterClrMapping xmlns:a="http://schemas.openxmlformats.org/drawingml/2006/main"/>
  </p:clrMapOvr>
</p:sld>
</file>