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cb3e6f96d945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7ad7f830324c38"/>
  </p:sldMasterIdLst>
  <p:sldIdLst>
    <p:sldId xmlns:r="http://schemas.openxmlformats.org/officeDocument/2006/relationships" id="256" r:id="Rfc63689bff1b47c5"/>
    <p:sldId xmlns:r="http://schemas.openxmlformats.org/officeDocument/2006/relationships" id="257" r:id="R989e34c8580b48d3"/>
    <p:sldId xmlns:r="http://schemas.openxmlformats.org/officeDocument/2006/relationships" id="258" r:id="R3dbc369a95da4251"/>
    <p:sldId xmlns:r="http://schemas.openxmlformats.org/officeDocument/2006/relationships" id="259" r:id="R790c0dd4bd914434"/>
    <p:sldId xmlns:r="http://schemas.openxmlformats.org/officeDocument/2006/relationships" id="260" r:id="R694b0737f5144dad"/>
    <p:sldId xmlns:r="http://schemas.openxmlformats.org/officeDocument/2006/relationships" id="261" r:id="R74f06c9c178f4b24"/>
    <p:sldId xmlns:r="http://schemas.openxmlformats.org/officeDocument/2006/relationships" id="262" r:id="R6904d99b806740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7ad7f830324c38" /><Relationship Type="http://schemas.openxmlformats.org/officeDocument/2006/relationships/slide" Target="/ppt/slides/slide1.xml" Id="Rfc63689bff1b47c5" /><Relationship Type="http://schemas.openxmlformats.org/officeDocument/2006/relationships/slide" Target="/ppt/slides/slide2.xml" Id="R989e34c8580b48d3" /><Relationship Type="http://schemas.openxmlformats.org/officeDocument/2006/relationships/slide" Target="/ppt/slides/slide3.xml" Id="R3dbc369a95da4251" /><Relationship Type="http://schemas.openxmlformats.org/officeDocument/2006/relationships/slide" Target="/ppt/slides/slide4.xml" Id="R790c0dd4bd914434" /><Relationship Type="http://schemas.openxmlformats.org/officeDocument/2006/relationships/slide" Target="/ppt/slides/slide5.xml" Id="R694b0737f5144dad" /><Relationship Type="http://schemas.openxmlformats.org/officeDocument/2006/relationships/slide" Target="/ppt/slides/slide6.xml" Id="R74f06c9c178f4b24" /><Relationship Type="http://schemas.openxmlformats.org/officeDocument/2006/relationships/slide" Target="/ppt/slides/slide7.xml" Id="R6904d99b806740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a7854ce7eb4c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d40a2bf1e4092" /><Relationship Type="http://schemas.openxmlformats.org/officeDocument/2006/relationships/theme" Target="/ppt/slideMasters/theme/theme1.xml" Id="R963bb439bce942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fd40a2bf1e40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86a02a65e48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31053b3a14a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b0971ec8543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54546b2994c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57b2d591948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2af13589544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68b10e7ed41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 BAKØY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BAKØY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BAKØY HOLDING AS ble etablert [år] og holder til i Rissa.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BAKØY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BAKØY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BAKØY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269 839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104 811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−3 488 275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145 013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12 398 970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BAKØY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MAGNAR BAKØY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BAKØY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7100 Rissa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85 19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993 433 411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BAKØY HOLDING AS</a:t>
            </a:r>
          </a:p>
        </p:txBody>
      </p:sp>
    </p:spTree>
  </p:cSld>
  <p:clrMapOvr>
    <a:masterClrMapping xmlns:a="http://schemas.openxmlformats.org/drawingml/2006/main"/>
  </p:clrMapOvr>
</p:sld>
</file>