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588e938ba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984f9ad4e4337"/>
  </p:sldMasterIdLst>
  <p:sldIdLst>
    <p:sldId xmlns:r="http://schemas.openxmlformats.org/officeDocument/2006/relationships" id="256" r:id="R9d9a99f3e95e4c93"/>
    <p:sldId xmlns:r="http://schemas.openxmlformats.org/officeDocument/2006/relationships" id="257" r:id="R97f1c4a7aaf8466e"/>
    <p:sldId xmlns:r="http://schemas.openxmlformats.org/officeDocument/2006/relationships" id="258" r:id="R68248e1fa2a041ae"/>
    <p:sldId xmlns:r="http://schemas.openxmlformats.org/officeDocument/2006/relationships" id="259" r:id="R53c825b0b33b444b"/>
    <p:sldId xmlns:r="http://schemas.openxmlformats.org/officeDocument/2006/relationships" id="260" r:id="R45e02ca1b65a40ec"/>
    <p:sldId xmlns:r="http://schemas.openxmlformats.org/officeDocument/2006/relationships" id="261" r:id="Rc421b95d96524e84"/>
    <p:sldId xmlns:r="http://schemas.openxmlformats.org/officeDocument/2006/relationships" id="262" r:id="Rf9dec21f90f5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984f9ad4e4337" /><Relationship Type="http://schemas.openxmlformats.org/officeDocument/2006/relationships/slide" Target="/ppt/slides/slide1.xml" Id="R9d9a99f3e95e4c93" /><Relationship Type="http://schemas.openxmlformats.org/officeDocument/2006/relationships/slide" Target="/ppt/slides/slide2.xml" Id="R97f1c4a7aaf8466e" /><Relationship Type="http://schemas.openxmlformats.org/officeDocument/2006/relationships/slide" Target="/ppt/slides/slide3.xml" Id="R68248e1fa2a041ae" /><Relationship Type="http://schemas.openxmlformats.org/officeDocument/2006/relationships/slide" Target="/ppt/slides/slide4.xml" Id="R53c825b0b33b444b" /><Relationship Type="http://schemas.openxmlformats.org/officeDocument/2006/relationships/slide" Target="/ppt/slides/slide5.xml" Id="R45e02ca1b65a40ec" /><Relationship Type="http://schemas.openxmlformats.org/officeDocument/2006/relationships/slide" Target="/ppt/slides/slide6.xml" Id="Rc421b95d96524e84" /><Relationship Type="http://schemas.openxmlformats.org/officeDocument/2006/relationships/slide" Target="/ppt/slides/slide7.xml" Id="Rf9dec21f90f5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52ae10232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49414508547ea" /><Relationship Type="http://schemas.openxmlformats.org/officeDocument/2006/relationships/theme" Target="/ppt/slideMasters/theme/theme1.xml" Id="R01ff6023fd62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494145085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4b78f995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d52c6c129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04cdb000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2d20b0d1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878035d6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e8faa892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06536ee5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TNA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65 091 351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65 194 769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