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aad88d51494a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2e4b074eea422f"/>
  </p:sldMasterIdLst>
  <p:sldIdLst>
    <p:sldId xmlns:r="http://schemas.openxmlformats.org/officeDocument/2006/relationships" id="256" r:id="Rd1e4644a53d54c56"/>
    <p:sldId xmlns:r="http://schemas.openxmlformats.org/officeDocument/2006/relationships" id="257" r:id="R90977e2cbac24064"/>
    <p:sldId xmlns:r="http://schemas.openxmlformats.org/officeDocument/2006/relationships" id="258" r:id="R6d7f1ec688b54b24"/>
    <p:sldId xmlns:r="http://schemas.openxmlformats.org/officeDocument/2006/relationships" id="259" r:id="Rb7394e06223f4988"/>
    <p:sldId xmlns:r="http://schemas.openxmlformats.org/officeDocument/2006/relationships" id="260" r:id="Rf337addf8c1b4d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2e4b074eea422f" /><Relationship Type="http://schemas.openxmlformats.org/officeDocument/2006/relationships/slide" Target="/ppt/slides/slide1.xml" Id="Rd1e4644a53d54c56" /><Relationship Type="http://schemas.openxmlformats.org/officeDocument/2006/relationships/slide" Target="/ppt/slides/slide2.xml" Id="R90977e2cbac24064" /><Relationship Type="http://schemas.openxmlformats.org/officeDocument/2006/relationships/slide" Target="/ppt/slides/slide3.xml" Id="R6d7f1ec688b54b24" /><Relationship Type="http://schemas.openxmlformats.org/officeDocument/2006/relationships/slide" Target="/ppt/slides/slide4.xml" Id="Rb7394e06223f4988" /><Relationship Type="http://schemas.openxmlformats.org/officeDocument/2006/relationships/slide" Target="/ppt/slides/slide5.xml" Id="Rf337addf8c1b4d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c7187748b41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ca7c657e247b6" /><Relationship Type="http://schemas.openxmlformats.org/officeDocument/2006/relationships/theme" Target="/ppt/slideMasters/theme/theme1.xml" Id="Rde9b9f8a6e8d42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aca7c657e247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ce33ca04247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ca5379b7747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269f223614b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1fb90724b4b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9f00547be42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AMASAI INVESTMENT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AMASAI INVESTMENT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AMASAI INVESTMENT DA ble etablert [år] og holder til i Fogn.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AMASAI INVESTMENT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AMASAI INVESTMENT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AMASAI INVESTMENT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4164 Fogn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993 436 984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AMASAI INVESTMENT DA</a:t>
            </a:r>
          </a:p>
        </p:txBody>
      </p:sp>
    </p:spTree>
  </p:cSld>
  <p:clrMapOvr>
    <a:masterClrMapping xmlns:a="http://schemas.openxmlformats.org/drawingml/2006/main"/>
  </p:clrMapOvr>
</p:sld>
</file>