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df511d244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544211d69426b"/>
  </p:sldMasterIdLst>
  <p:sldIdLst>
    <p:sldId xmlns:r="http://schemas.openxmlformats.org/officeDocument/2006/relationships" id="256" r:id="Rfedc94456c9b4f51"/>
    <p:sldId xmlns:r="http://schemas.openxmlformats.org/officeDocument/2006/relationships" id="257" r:id="R3e93a7b9bdff4893"/>
    <p:sldId xmlns:r="http://schemas.openxmlformats.org/officeDocument/2006/relationships" id="258" r:id="R243898faf6714d15"/>
    <p:sldId xmlns:r="http://schemas.openxmlformats.org/officeDocument/2006/relationships" id="259" r:id="Ra040b2c641154cd0"/>
    <p:sldId xmlns:r="http://schemas.openxmlformats.org/officeDocument/2006/relationships" id="260" r:id="Rbcf4ea7985584050"/>
    <p:sldId xmlns:r="http://schemas.openxmlformats.org/officeDocument/2006/relationships" id="261" r:id="R5dcb47a90bc44a98"/>
    <p:sldId xmlns:r="http://schemas.openxmlformats.org/officeDocument/2006/relationships" id="262" r:id="R881a75e3f260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544211d69426b" /><Relationship Type="http://schemas.openxmlformats.org/officeDocument/2006/relationships/slide" Target="/ppt/slides/slide1.xml" Id="Rfedc94456c9b4f51" /><Relationship Type="http://schemas.openxmlformats.org/officeDocument/2006/relationships/slide" Target="/ppt/slides/slide2.xml" Id="R3e93a7b9bdff4893" /><Relationship Type="http://schemas.openxmlformats.org/officeDocument/2006/relationships/slide" Target="/ppt/slides/slide3.xml" Id="R243898faf6714d15" /><Relationship Type="http://schemas.openxmlformats.org/officeDocument/2006/relationships/slide" Target="/ppt/slides/slide4.xml" Id="Ra040b2c641154cd0" /><Relationship Type="http://schemas.openxmlformats.org/officeDocument/2006/relationships/slide" Target="/ppt/slides/slide5.xml" Id="Rbcf4ea7985584050" /><Relationship Type="http://schemas.openxmlformats.org/officeDocument/2006/relationships/slide" Target="/ppt/slides/slide6.xml" Id="R5dcb47a90bc44a98" /><Relationship Type="http://schemas.openxmlformats.org/officeDocument/2006/relationships/slide" Target="/ppt/slides/slide7.xml" Id="R881a75e3f260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4008b7fff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9b48ba22a46f6" /><Relationship Type="http://schemas.openxmlformats.org/officeDocument/2006/relationships/theme" Target="/ppt/slideMasters/theme/theme1.xml" Id="R112538376e7d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9b48ba22a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a9302dd9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0e67de3e0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3786fd53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91d715bc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fcadcc2c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d56e5fea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3613a1872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