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10bf63e09804e0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5d56de75a344f4c"/>
  </p:sldMasterIdLst>
  <p:sldIdLst>
    <p:sldId xmlns:r="http://schemas.openxmlformats.org/officeDocument/2006/relationships" id="256" r:id="R4a8d255598284de3"/>
    <p:sldId xmlns:r="http://schemas.openxmlformats.org/officeDocument/2006/relationships" id="257" r:id="R27ae585b6cf34cb7"/>
    <p:sldId xmlns:r="http://schemas.openxmlformats.org/officeDocument/2006/relationships" id="258" r:id="Rfe3d2f0fa61645ea"/>
    <p:sldId xmlns:r="http://schemas.openxmlformats.org/officeDocument/2006/relationships" id="259" r:id="Ra1e9293859934c81"/>
    <p:sldId xmlns:r="http://schemas.openxmlformats.org/officeDocument/2006/relationships" id="260" r:id="R5deef96f601c48e6"/>
    <p:sldId xmlns:r="http://schemas.openxmlformats.org/officeDocument/2006/relationships" id="261" r:id="R4c14ffa1d8124f84"/>
    <p:sldId xmlns:r="http://schemas.openxmlformats.org/officeDocument/2006/relationships" id="262" r:id="Rfe12b4dea8a1426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d56de75a344f4c" /><Relationship Type="http://schemas.openxmlformats.org/officeDocument/2006/relationships/slide" Target="/ppt/slides/slide1.xml" Id="R4a8d255598284de3" /><Relationship Type="http://schemas.openxmlformats.org/officeDocument/2006/relationships/slide" Target="/ppt/slides/slide2.xml" Id="R27ae585b6cf34cb7" /><Relationship Type="http://schemas.openxmlformats.org/officeDocument/2006/relationships/slide" Target="/ppt/slides/slide3.xml" Id="Rfe3d2f0fa61645ea" /><Relationship Type="http://schemas.openxmlformats.org/officeDocument/2006/relationships/slide" Target="/ppt/slides/slide4.xml" Id="Ra1e9293859934c81" /><Relationship Type="http://schemas.openxmlformats.org/officeDocument/2006/relationships/slide" Target="/ppt/slides/slide5.xml" Id="R5deef96f601c48e6" /><Relationship Type="http://schemas.openxmlformats.org/officeDocument/2006/relationships/slide" Target="/ppt/slides/slide6.xml" Id="R4c14ffa1d8124f84" /><Relationship Type="http://schemas.openxmlformats.org/officeDocument/2006/relationships/slide" Target="/ppt/slides/slide7.xml" Id="Rfe12b4dea8a1426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51577e8de74c7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233d8ccac0452a" /><Relationship Type="http://schemas.openxmlformats.org/officeDocument/2006/relationships/theme" Target="/ppt/slideMasters/theme/theme1.xml" Id="R86622c33ee77486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4233d8ccac0452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7f4859bb484fb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d757acc2f04a5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c98bd2a681432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e06c35fcc9489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bc00ae166c4ca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7e2edd55814fa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ef73fac065467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LAVO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LAVO EIENDOM AS ble etablert [år] og holder til i Steinkjer.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857 672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517 037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711 746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5 286 161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5 596 825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ARILD VOLDEN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TRUDE ANNIE FINANGER LANGENG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Klepparvegen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7716 Steinkjer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993 464 309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LAVO EIENDOM AS</a:t>
            </a:r>
          </a:p>
        </p:txBody>
      </p:sp>
    </p:spTree>
  </p:cSld>
  <p:clrMapOvr>
    <a:masterClrMapping xmlns:a="http://schemas.openxmlformats.org/drawingml/2006/main"/>
  </p:clrMapOvr>
</p:sld>
</file>