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2665cacb2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ff59e17714e0a"/>
  </p:sldMasterIdLst>
  <p:sldIdLst>
    <p:sldId xmlns:r="http://schemas.openxmlformats.org/officeDocument/2006/relationships" id="256" r:id="Rd808b863371b4c45"/>
    <p:sldId xmlns:r="http://schemas.openxmlformats.org/officeDocument/2006/relationships" id="257" r:id="R07da1f273cb445c9"/>
    <p:sldId xmlns:r="http://schemas.openxmlformats.org/officeDocument/2006/relationships" id="258" r:id="Rf31ef022e00f48dc"/>
    <p:sldId xmlns:r="http://schemas.openxmlformats.org/officeDocument/2006/relationships" id="259" r:id="Rbd934c1039c6467c"/>
    <p:sldId xmlns:r="http://schemas.openxmlformats.org/officeDocument/2006/relationships" id="260" r:id="R396ba60323a64768"/>
    <p:sldId xmlns:r="http://schemas.openxmlformats.org/officeDocument/2006/relationships" id="261" r:id="R78cec6ebbb0040e2"/>
    <p:sldId xmlns:r="http://schemas.openxmlformats.org/officeDocument/2006/relationships" id="262" r:id="Rce5c38e1e9d6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ff59e17714e0a" /><Relationship Type="http://schemas.openxmlformats.org/officeDocument/2006/relationships/slide" Target="/ppt/slides/slide1.xml" Id="Rd808b863371b4c45" /><Relationship Type="http://schemas.openxmlformats.org/officeDocument/2006/relationships/slide" Target="/ppt/slides/slide2.xml" Id="R07da1f273cb445c9" /><Relationship Type="http://schemas.openxmlformats.org/officeDocument/2006/relationships/slide" Target="/ppt/slides/slide3.xml" Id="Rf31ef022e00f48dc" /><Relationship Type="http://schemas.openxmlformats.org/officeDocument/2006/relationships/slide" Target="/ppt/slides/slide4.xml" Id="Rbd934c1039c6467c" /><Relationship Type="http://schemas.openxmlformats.org/officeDocument/2006/relationships/slide" Target="/ppt/slides/slide5.xml" Id="R396ba60323a64768" /><Relationship Type="http://schemas.openxmlformats.org/officeDocument/2006/relationships/slide" Target="/ppt/slides/slide6.xml" Id="R78cec6ebbb0040e2" /><Relationship Type="http://schemas.openxmlformats.org/officeDocument/2006/relationships/slide" Target="/ppt/slides/slide7.xml" Id="Rce5c38e1e9d6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dba1492bf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e2b5ce898477f" /><Relationship Type="http://schemas.openxmlformats.org/officeDocument/2006/relationships/theme" Target="/ppt/slideMasters/theme/theme1.xml" Id="Rde51753cc3f4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e2b5ce898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f26514b2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6aafd8565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7ac509bd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899719dec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9aee8484f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3ccb2e4574b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8d6c33b32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2 953 261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KARIN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CAMILLA NYGAARD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HANNE BRULI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Tjørsvågveien 28D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993 481 769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