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c900527fc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afb84287b45cc"/>
  </p:sldMasterIdLst>
  <p:sldIdLst>
    <p:sldId xmlns:r="http://schemas.openxmlformats.org/officeDocument/2006/relationships" id="256" r:id="R8f24bdefaf7041e0"/>
    <p:sldId xmlns:r="http://schemas.openxmlformats.org/officeDocument/2006/relationships" id="257" r:id="Rbd60635d82aa48b5"/>
    <p:sldId xmlns:r="http://schemas.openxmlformats.org/officeDocument/2006/relationships" id="258" r:id="R14606723c49f44df"/>
    <p:sldId xmlns:r="http://schemas.openxmlformats.org/officeDocument/2006/relationships" id="259" r:id="R4eec6b2ba7b14192"/>
    <p:sldId xmlns:r="http://schemas.openxmlformats.org/officeDocument/2006/relationships" id="260" r:id="Refeb30b050824194"/>
    <p:sldId xmlns:r="http://schemas.openxmlformats.org/officeDocument/2006/relationships" id="261" r:id="R846fe14aef75418a"/>
    <p:sldId xmlns:r="http://schemas.openxmlformats.org/officeDocument/2006/relationships" id="262" r:id="Raccf7b4b3239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afb84287b45cc" /><Relationship Type="http://schemas.openxmlformats.org/officeDocument/2006/relationships/slide" Target="/ppt/slides/slide1.xml" Id="R8f24bdefaf7041e0" /><Relationship Type="http://schemas.openxmlformats.org/officeDocument/2006/relationships/slide" Target="/ppt/slides/slide2.xml" Id="Rbd60635d82aa48b5" /><Relationship Type="http://schemas.openxmlformats.org/officeDocument/2006/relationships/slide" Target="/ppt/slides/slide3.xml" Id="R14606723c49f44df" /><Relationship Type="http://schemas.openxmlformats.org/officeDocument/2006/relationships/slide" Target="/ppt/slides/slide4.xml" Id="R4eec6b2ba7b14192" /><Relationship Type="http://schemas.openxmlformats.org/officeDocument/2006/relationships/slide" Target="/ppt/slides/slide5.xml" Id="Refeb30b050824194" /><Relationship Type="http://schemas.openxmlformats.org/officeDocument/2006/relationships/slide" Target="/ppt/slides/slide6.xml" Id="R846fe14aef75418a" /><Relationship Type="http://schemas.openxmlformats.org/officeDocument/2006/relationships/slide" Target="/ppt/slides/slide7.xml" Id="Raccf7b4b3239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657128fae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ec2c5c5f3486e" /><Relationship Type="http://schemas.openxmlformats.org/officeDocument/2006/relationships/theme" Target="/ppt/slideMasters/theme/theme1.xml" Id="R228fc4cf8052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ec2c5c5f3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15aca248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60efe6cf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a63692e5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6a82f43e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453c142b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4bade184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c40c6393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INNASKJÆRS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INNASKJÆRS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25 858 739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38 083 283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WILBERG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Torpfjellet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INNASKJÆRS AS</a:t>
            </a:r>
          </a:p>
        </p:txBody>
      </p:sp>
    </p:spTree>
  </p:cSld>
  <p:clrMapOvr>
    <a:masterClrMapping xmlns:a="http://schemas.openxmlformats.org/drawingml/2006/main"/>
  </p:clrMapOvr>
</p:sld>
</file>