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922c6b4167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e6ae31675b43ff"/>
  </p:sldMasterIdLst>
  <p:sldIdLst>
    <p:sldId xmlns:r="http://schemas.openxmlformats.org/officeDocument/2006/relationships" id="256" r:id="R85492d1bc09b4b39"/>
    <p:sldId xmlns:r="http://schemas.openxmlformats.org/officeDocument/2006/relationships" id="257" r:id="Rd2f7b689266947b7"/>
    <p:sldId xmlns:r="http://schemas.openxmlformats.org/officeDocument/2006/relationships" id="258" r:id="R3be7a4bc64284de7"/>
    <p:sldId xmlns:r="http://schemas.openxmlformats.org/officeDocument/2006/relationships" id="259" r:id="Re1dac181ddf2477d"/>
    <p:sldId xmlns:r="http://schemas.openxmlformats.org/officeDocument/2006/relationships" id="260" r:id="R8720572a10ab471b"/>
    <p:sldId xmlns:r="http://schemas.openxmlformats.org/officeDocument/2006/relationships" id="261" r:id="Rac721b5f0c684df6"/>
    <p:sldId xmlns:r="http://schemas.openxmlformats.org/officeDocument/2006/relationships" id="262" r:id="R93ec09287bb845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6ae31675b43ff" /><Relationship Type="http://schemas.openxmlformats.org/officeDocument/2006/relationships/slide" Target="/ppt/slides/slide1.xml" Id="R85492d1bc09b4b39" /><Relationship Type="http://schemas.openxmlformats.org/officeDocument/2006/relationships/slide" Target="/ppt/slides/slide2.xml" Id="Rd2f7b689266947b7" /><Relationship Type="http://schemas.openxmlformats.org/officeDocument/2006/relationships/slide" Target="/ppt/slides/slide3.xml" Id="R3be7a4bc64284de7" /><Relationship Type="http://schemas.openxmlformats.org/officeDocument/2006/relationships/slide" Target="/ppt/slides/slide4.xml" Id="Re1dac181ddf2477d" /><Relationship Type="http://schemas.openxmlformats.org/officeDocument/2006/relationships/slide" Target="/ppt/slides/slide5.xml" Id="R8720572a10ab471b" /><Relationship Type="http://schemas.openxmlformats.org/officeDocument/2006/relationships/slide" Target="/ppt/slides/slide6.xml" Id="Rac721b5f0c684df6" /><Relationship Type="http://schemas.openxmlformats.org/officeDocument/2006/relationships/slide" Target="/ppt/slides/slide7.xml" Id="R93ec09287bb845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d3f008e324a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c93431bf64a03" /><Relationship Type="http://schemas.openxmlformats.org/officeDocument/2006/relationships/theme" Target="/ppt/slideMasters/theme/theme1.xml" Id="Rb66f7b5cd76346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c93431bf6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55952b78c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166591c8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3c0d7edc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6152ab8a5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0151a2e39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af6f6060a48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f710137d84f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5 422 149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TOMAS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Dålåstigen 356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993 511 862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