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9d36b368ca42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81df0214ef4651"/>
  </p:sldMasterIdLst>
  <p:sldIdLst>
    <p:sldId xmlns:r="http://schemas.openxmlformats.org/officeDocument/2006/relationships" id="256" r:id="R5fa030d3be1d403c"/>
    <p:sldId xmlns:r="http://schemas.openxmlformats.org/officeDocument/2006/relationships" id="257" r:id="R1d0761e02fc542cf"/>
    <p:sldId xmlns:r="http://schemas.openxmlformats.org/officeDocument/2006/relationships" id="258" r:id="R19679ee8a1fa473d"/>
    <p:sldId xmlns:r="http://schemas.openxmlformats.org/officeDocument/2006/relationships" id="259" r:id="R084bdf55c5d94f22"/>
    <p:sldId xmlns:r="http://schemas.openxmlformats.org/officeDocument/2006/relationships" id="260" r:id="R13525ff18f3b46cc"/>
    <p:sldId xmlns:r="http://schemas.openxmlformats.org/officeDocument/2006/relationships" id="261" r:id="Rbf42f2cc7911422a"/>
    <p:sldId xmlns:r="http://schemas.openxmlformats.org/officeDocument/2006/relationships" id="262" r:id="R6d1d4b54c75c4d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81df0214ef4651" /><Relationship Type="http://schemas.openxmlformats.org/officeDocument/2006/relationships/slide" Target="/ppt/slides/slide1.xml" Id="R5fa030d3be1d403c" /><Relationship Type="http://schemas.openxmlformats.org/officeDocument/2006/relationships/slide" Target="/ppt/slides/slide2.xml" Id="R1d0761e02fc542cf" /><Relationship Type="http://schemas.openxmlformats.org/officeDocument/2006/relationships/slide" Target="/ppt/slides/slide3.xml" Id="R19679ee8a1fa473d" /><Relationship Type="http://schemas.openxmlformats.org/officeDocument/2006/relationships/slide" Target="/ppt/slides/slide4.xml" Id="R084bdf55c5d94f22" /><Relationship Type="http://schemas.openxmlformats.org/officeDocument/2006/relationships/slide" Target="/ppt/slides/slide5.xml" Id="R13525ff18f3b46cc" /><Relationship Type="http://schemas.openxmlformats.org/officeDocument/2006/relationships/slide" Target="/ppt/slides/slide6.xml" Id="Rbf42f2cc7911422a" /><Relationship Type="http://schemas.openxmlformats.org/officeDocument/2006/relationships/slide" Target="/ppt/slides/slide7.xml" Id="R6d1d4b54c75c4d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bb5dfb390842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5d786bd634681" /><Relationship Type="http://schemas.openxmlformats.org/officeDocument/2006/relationships/theme" Target="/ppt/slideMasters/theme/theme1.xml" Id="Rd2f1737d8f5243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95d786bd6346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50218467a40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6344bac0f42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7e7a71d0849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58fdfec614d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acc661f9647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94a10ba5140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aee5024364c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NORDLI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NORDLI REGNSKAP AS ble etablert [år] og holder til i Nordli.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−145 063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844 083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SOLVÅR KVELI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7882 Nordli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33 84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solvaar@broadpark.no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www.nordliregnskapskontor.com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993 534 404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NORDLI REGNSKAP AS</a:t>
            </a:r>
          </a:p>
        </p:txBody>
      </p:sp>
    </p:spTree>
  </p:cSld>
  <p:clrMapOvr>
    <a:masterClrMapping xmlns:a="http://schemas.openxmlformats.org/drawingml/2006/main"/>
  </p:clrMapOvr>
</p:sld>
</file>