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27dba5096d41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ba95462232463a"/>
  </p:sldMasterIdLst>
  <p:sldIdLst>
    <p:sldId xmlns:r="http://schemas.openxmlformats.org/officeDocument/2006/relationships" id="256" r:id="R33a1be880fed4a4e"/>
    <p:sldId xmlns:r="http://schemas.openxmlformats.org/officeDocument/2006/relationships" id="257" r:id="R652ebc565df84b93"/>
    <p:sldId xmlns:r="http://schemas.openxmlformats.org/officeDocument/2006/relationships" id="258" r:id="R82631042ffc84348"/>
    <p:sldId xmlns:r="http://schemas.openxmlformats.org/officeDocument/2006/relationships" id="259" r:id="R6e75e48df5894053"/>
    <p:sldId xmlns:r="http://schemas.openxmlformats.org/officeDocument/2006/relationships" id="260" r:id="R16f240007b1149fe"/>
    <p:sldId xmlns:r="http://schemas.openxmlformats.org/officeDocument/2006/relationships" id="261" r:id="R0bb426a989864c40"/>
    <p:sldId xmlns:r="http://schemas.openxmlformats.org/officeDocument/2006/relationships" id="262" r:id="Reecda172480646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a95462232463a" /><Relationship Type="http://schemas.openxmlformats.org/officeDocument/2006/relationships/slide" Target="/ppt/slides/slide1.xml" Id="R33a1be880fed4a4e" /><Relationship Type="http://schemas.openxmlformats.org/officeDocument/2006/relationships/slide" Target="/ppt/slides/slide2.xml" Id="R652ebc565df84b93" /><Relationship Type="http://schemas.openxmlformats.org/officeDocument/2006/relationships/slide" Target="/ppt/slides/slide3.xml" Id="R82631042ffc84348" /><Relationship Type="http://schemas.openxmlformats.org/officeDocument/2006/relationships/slide" Target="/ppt/slides/slide4.xml" Id="R6e75e48df5894053" /><Relationship Type="http://schemas.openxmlformats.org/officeDocument/2006/relationships/slide" Target="/ppt/slides/slide5.xml" Id="R16f240007b1149fe" /><Relationship Type="http://schemas.openxmlformats.org/officeDocument/2006/relationships/slide" Target="/ppt/slides/slide6.xml" Id="R0bb426a989864c40" /><Relationship Type="http://schemas.openxmlformats.org/officeDocument/2006/relationships/slide" Target="/ppt/slides/slide7.xml" Id="Reecda172480646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361612e024f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24d628c914bbe" /><Relationship Type="http://schemas.openxmlformats.org/officeDocument/2006/relationships/theme" Target="/ppt/slideMasters/theme/theme1.xml" Id="R6011b76b760f4a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824d628c914b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5f150b26f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051b732384e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907941206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f831bdadc47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4e698f6f74a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e305295464f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6b47984c640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TORVUND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TORVUND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1 843 084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3 998 150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4 974 276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TORVUND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kristian@torvundrevisjon.no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www.torvundrevisjon.no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993 550 914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