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4360cdc89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c6faebc62466e"/>
  </p:sldMasterIdLst>
  <p:sldIdLst>
    <p:sldId xmlns:r="http://schemas.openxmlformats.org/officeDocument/2006/relationships" id="256" r:id="R75f80b41b1d04b77"/>
    <p:sldId xmlns:r="http://schemas.openxmlformats.org/officeDocument/2006/relationships" id="257" r:id="R6f95b3c0c73a45b3"/>
    <p:sldId xmlns:r="http://schemas.openxmlformats.org/officeDocument/2006/relationships" id="258" r:id="R9978e1b8536241c8"/>
    <p:sldId xmlns:r="http://schemas.openxmlformats.org/officeDocument/2006/relationships" id="259" r:id="Rf9bf6861e8984540"/>
    <p:sldId xmlns:r="http://schemas.openxmlformats.org/officeDocument/2006/relationships" id="260" r:id="Rb6c6ae8e6f7e4ed2"/>
    <p:sldId xmlns:r="http://schemas.openxmlformats.org/officeDocument/2006/relationships" id="261" r:id="R631ccf7f17e44bc6"/>
    <p:sldId xmlns:r="http://schemas.openxmlformats.org/officeDocument/2006/relationships" id="262" r:id="Rd2bd13bbd32e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c6faebc62466e" /><Relationship Type="http://schemas.openxmlformats.org/officeDocument/2006/relationships/slide" Target="/ppt/slides/slide1.xml" Id="R75f80b41b1d04b77" /><Relationship Type="http://schemas.openxmlformats.org/officeDocument/2006/relationships/slide" Target="/ppt/slides/slide2.xml" Id="R6f95b3c0c73a45b3" /><Relationship Type="http://schemas.openxmlformats.org/officeDocument/2006/relationships/slide" Target="/ppt/slides/slide3.xml" Id="R9978e1b8536241c8" /><Relationship Type="http://schemas.openxmlformats.org/officeDocument/2006/relationships/slide" Target="/ppt/slides/slide4.xml" Id="Rf9bf6861e8984540" /><Relationship Type="http://schemas.openxmlformats.org/officeDocument/2006/relationships/slide" Target="/ppt/slides/slide5.xml" Id="Rb6c6ae8e6f7e4ed2" /><Relationship Type="http://schemas.openxmlformats.org/officeDocument/2006/relationships/slide" Target="/ppt/slides/slide6.xml" Id="R631ccf7f17e44bc6" /><Relationship Type="http://schemas.openxmlformats.org/officeDocument/2006/relationships/slide" Target="/ppt/slides/slide7.xml" Id="Rd2bd13bbd32e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beab6a7a1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4877d8b7449b" /><Relationship Type="http://schemas.openxmlformats.org/officeDocument/2006/relationships/theme" Target="/ppt/slideMasters/theme/theme1.xml" Id="R1c18e84b2ebc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e4877d8b7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efc3a110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9ec038f5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fc2c3eabd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9b387b3d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6c88ca8c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0e56fd9f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1673b5b4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