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dcc36055b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fae8813b7435f"/>
  </p:sldMasterIdLst>
  <p:sldIdLst>
    <p:sldId xmlns:r="http://schemas.openxmlformats.org/officeDocument/2006/relationships" id="256" r:id="R27f584d86fbf4053"/>
    <p:sldId xmlns:r="http://schemas.openxmlformats.org/officeDocument/2006/relationships" id="257" r:id="R7043772c1cab452c"/>
    <p:sldId xmlns:r="http://schemas.openxmlformats.org/officeDocument/2006/relationships" id="258" r:id="Rf96af331c7854acf"/>
    <p:sldId xmlns:r="http://schemas.openxmlformats.org/officeDocument/2006/relationships" id="259" r:id="Re38965f91d9c4436"/>
    <p:sldId xmlns:r="http://schemas.openxmlformats.org/officeDocument/2006/relationships" id="260" r:id="Rc0072f727efd4be9"/>
    <p:sldId xmlns:r="http://schemas.openxmlformats.org/officeDocument/2006/relationships" id="261" r:id="Re14dcd47ec1d4848"/>
    <p:sldId xmlns:r="http://schemas.openxmlformats.org/officeDocument/2006/relationships" id="262" r:id="R68c91131dd71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fae8813b7435f" /><Relationship Type="http://schemas.openxmlformats.org/officeDocument/2006/relationships/slide" Target="/ppt/slides/slide1.xml" Id="R27f584d86fbf4053" /><Relationship Type="http://schemas.openxmlformats.org/officeDocument/2006/relationships/slide" Target="/ppt/slides/slide2.xml" Id="R7043772c1cab452c" /><Relationship Type="http://schemas.openxmlformats.org/officeDocument/2006/relationships/slide" Target="/ppt/slides/slide3.xml" Id="Rf96af331c7854acf" /><Relationship Type="http://schemas.openxmlformats.org/officeDocument/2006/relationships/slide" Target="/ppt/slides/slide4.xml" Id="Re38965f91d9c4436" /><Relationship Type="http://schemas.openxmlformats.org/officeDocument/2006/relationships/slide" Target="/ppt/slides/slide5.xml" Id="Rc0072f727efd4be9" /><Relationship Type="http://schemas.openxmlformats.org/officeDocument/2006/relationships/slide" Target="/ppt/slides/slide6.xml" Id="Re14dcd47ec1d4848" /><Relationship Type="http://schemas.openxmlformats.org/officeDocument/2006/relationships/slide" Target="/ppt/slides/slide7.xml" Id="R68c91131dd71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b001f378d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82ef4cfae4523" /><Relationship Type="http://schemas.openxmlformats.org/officeDocument/2006/relationships/theme" Target="/ppt/slideMasters/theme/theme1.xml" Id="Rb4f4b0b66046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82ef4cfae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5787fb16e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2b6ad46d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ea158612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37a27eaf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449b6220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ae54cfdc4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0bdb5181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