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18894f214140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6b588acdec4757"/>
  </p:sldMasterIdLst>
  <p:sldIdLst>
    <p:sldId xmlns:r="http://schemas.openxmlformats.org/officeDocument/2006/relationships" id="256" r:id="Rd7f03f11a2e6478d"/>
    <p:sldId xmlns:r="http://schemas.openxmlformats.org/officeDocument/2006/relationships" id="257" r:id="Rd28c1567e9ff491f"/>
    <p:sldId xmlns:r="http://schemas.openxmlformats.org/officeDocument/2006/relationships" id="258" r:id="Ra5ea67b5d7444c9a"/>
    <p:sldId xmlns:r="http://schemas.openxmlformats.org/officeDocument/2006/relationships" id="259" r:id="R0413a714df9d4aa2"/>
    <p:sldId xmlns:r="http://schemas.openxmlformats.org/officeDocument/2006/relationships" id="260" r:id="Rf0b0560fa53e4f40"/>
    <p:sldId xmlns:r="http://schemas.openxmlformats.org/officeDocument/2006/relationships" id="261" r:id="R77ec30f717f64686"/>
    <p:sldId xmlns:r="http://schemas.openxmlformats.org/officeDocument/2006/relationships" id="262" r:id="R968f0ff70ea844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b588acdec4757" /><Relationship Type="http://schemas.openxmlformats.org/officeDocument/2006/relationships/slide" Target="/ppt/slides/slide1.xml" Id="Rd7f03f11a2e6478d" /><Relationship Type="http://schemas.openxmlformats.org/officeDocument/2006/relationships/slide" Target="/ppt/slides/slide2.xml" Id="Rd28c1567e9ff491f" /><Relationship Type="http://schemas.openxmlformats.org/officeDocument/2006/relationships/slide" Target="/ppt/slides/slide3.xml" Id="Ra5ea67b5d7444c9a" /><Relationship Type="http://schemas.openxmlformats.org/officeDocument/2006/relationships/slide" Target="/ppt/slides/slide4.xml" Id="R0413a714df9d4aa2" /><Relationship Type="http://schemas.openxmlformats.org/officeDocument/2006/relationships/slide" Target="/ppt/slides/slide5.xml" Id="Rf0b0560fa53e4f40" /><Relationship Type="http://schemas.openxmlformats.org/officeDocument/2006/relationships/slide" Target="/ppt/slides/slide6.xml" Id="R77ec30f717f64686" /><Relationship Type="http://schemas.openxmlformats.org/officeDocument/2006/relationships/slide" Target="/ppt/slides/slide7.xml" Id="R968f0ff70ea844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89c2e6e6541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518d49a314d92" /><Relationship Type="http://schemas.openxmlformats.org/officeDocument/2006/relationships/theme" Target="/ppt/slideMasters/theme/theme1.xml" Id="Rac28386a98084e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2518d49a314d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2961b143743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36337fef34d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2b1c46e1148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fd7ba9339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ae5d0b72245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f9785be414d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c6573b75e44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KRISTIN J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Griegs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kristin.haaland@merkantil-consult.no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993 642 428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