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fd534d1d134d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36b6c903e4894"/>
  </p:sldMasterIdLst>
  <p:sldIdLst>
    <p:sldId xmlns:r="http://schemas.openxmlformats.org/officeDocument/2006/relationships" id="256" r:id="R97f79155c55246c7"/>
    <p:sldId xmlns:r="http://schemas.openxmlformats.org/officeDocument/2006/relationships" id="257" r:id="R60ba4cf85fd54e38"/>
    <p:sldId xmlns:r="http://schemas.openxmlformats.org/officeDocument/2006/relationships" id="258" r:id="R5f18d52f40d04f0b"/>
    <p:sldId xmlns:r="http://schemas.openxmlformats.org/officeDocument/2006/relationships" id="259" r:id="Rd61b5eb76ab0476b"/>
    <p:sldId xmlns:r="http://schemas.openxmlformats.org/officeDocument/2006/relationships" id="260" r:id="R20a2eaeebafe4c25"/>
    <p:sldId xmlns:r="http://schemas.openxmlformats.org/officeDocument/2006/relationships" id="261" r:id="R3436fe1360114a90"/>
    <p:sldId xmlns:r="http://schemas.openxmlformats.org/officeDocument/2006/relationships" id="262" r:id="R8bea2dbbe0184f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36b6c903e4894" /><Relationship Type="http://schemas.openxmlformats.org/officeDocument/2006/relationships/slide" Target="/ppt/slides/slide1.xml" Id="R97f79155c55246c7" /><Relationship Type="http://schemas.openxmlformats.org/officeDocument/2006/relationships/slide" Target="/ppt/slides/slide2.xml" Id="R60ba4cf85fd54e38" /><Relationship Type="http://schemas.openxmlformats.org/officeDocument/2006/relationships/slide" Target="/ppt/slides/slide3.xml" Id="R5f18d52f40d04f0b" /><Relationship Type="http://schemas.openxmlformats.org/officeDocument/2006/relationships/slide" Target="/ppt/slides/slide4.xml" Id="Rd61b5eb76ab0476b" /><Relationship Type="http://schemas.openxmlformats.org/officeDocument/2006/relationships/slide" Target="/ppt/slides/slide5.xml" Id="R20a2eaeebafe4c25" /><Relationship Type="http://schemas.openxmlformats.org/officeDocument/2006/relationships/slide" Target="/ppt/slides/slide6.xml" Id="R3436fe1360114a90" /><Relationship Type="http://schemas.openxmlformats.org/officeDocument/2006/relationships/slide" Target="/ppt/slides/slide7.xml" Id="R8bea2dbbe0184f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924ccde1142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93ab2ff4c4e9b" /><Relationship Type="http://schemas.openxmlformats.org/officeDocument/2006/relationships/theme" Target="/ppt/slideMasters/theme/theme1.xml" Id="R9f3cdc769d0842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893ab2ff4c4e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d1cd7c05841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4f7f9a71040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d613995734e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d7ae55e85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526dc2cc045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9511b09ad4a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1827efdf248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CONSULT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16 147 343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5 767 636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www.merkantilconsult.no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993 772 151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