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7aa38edc8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89874cd6f42f6"/>
  </p:sldMasterIdLst>
  <p:sldIdLst>
    <p:sldId xmlns:r="http://schemas.openxmlformats.org/officeDocument/2006/relationships" id="256" r:id="Ra8f1d0e96a5f4b3e"/>
    <p:sldId xmlns:r="http://schemas.openxmlformats.org/officeDocument/2006/relationships" id="257" r:id="R5d752a8df3024591"/>
    <p:sldId xmlns:r="http://schemas.openxmlformats.org/officeDocument/2006/relationships" id="258" r:id="R3a94163b3cc34dad"/>
    <p:sldId xmlns:r="http://schemas.openxmlformats.org/officeDocument/2006/relationships" id="259" r:id="Ref00f9b57a5c4611"/>
    <p:sldId xmlns:r="http://schemas.openxmlformats.org/officeDocument/2006/relationships" id="260" r:id="Re975d1049e2b4624"/>
    <p:sldId xmlns:r="http://schemas.openxmlformats.org/officeDocument/2006/relationships" id="261" r:id="R3159dae8b580419e"/>
    <p:sldId xmlns:r="http://schemas.openxmlformats.org/officeDocument/2006/relationships" id="262" r:id="R7497a72d79f34e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89874cd6f42f6" /><Relationship Type="http://schemas.openxmlformats.org/officeDocument/2006/relationships/slide" Target="/ppt/slides/slide1.xml" Id="Ra8f1d0e96a5f4b3e" /><Relationship Type="http://schemas.openxmlformats.org/officeDocument/2006/relationships/slide" Target="/ppt/slides/slide2.xml" Id="R5d752a8df3024591" /><Relationship Type="http://schemas.openxmlformats.org/officeDocument/2006/relationships/slide" Target="/ppt/slides/slide3.xml" Id="R3a94163b3cc34dad" /><Relationship Type="http://schemas.openxmlformats.org/officeDocument/2006/relationships/slide" Target="/ppt/slides/slide4.xml" Id="Ref00f9b57a5c4611" /><Relationship Type="http://schemas.openxmlformats.org/officeDocument/2006/relationships/slide" Target="/ppt/slides/slide5.xml" Id="Re975d1049e2b4624" /><Relationship Type="http://schemas.openxmlformats.org/officeDocument/2006/relationships/slide" Target="/ppt/slides/slide6.xml" Id="R3159dae8b580419e" /><Relationship Type="http://schemas.openxmlformats.org/officeDocument/2006/relationships/slide" Target="/ppt/slides/slide7.xml" Id="R7497a72d79f34e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b9c26abc7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f490917c4dc7" /><Relationship Type="http://schemas.openxmlformats.org/officeDocument/2006/relationships/theme" Target="/ppt/slideMasters/theme/theme1.xml" Id="Rcf5f1ecf60c6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2f490917c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8a586770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d9d5fc87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da3be62c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af29ea06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266ed4d7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f8b993c1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736e8310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