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c14c0df5f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debef90f04d84"/>
  </p:sldMasterIdLst>
  <p:sldIdLst>
    <p:sldId xmlns:r="http://schemas.openxmlformats.org/officeDocument/2006/relationships" id="256" r:id="R39bdb71b7fa64861"/>
    <p:sldId xmlns:r="http://schemas.openxmlformats.org/officeDocument/2006/relationships" id="257" r:id="Rd79bbec502b24590"/>
    <p:sldId xmlns:r="http://schemas.openxmlformats.org/officeDocument/2006/relationships" id="258" r:id="Reafb2b0cc5564af5"/>
    <p:sldId xmlns:r="http://schemas.openxmlformats.org/officeDocument/2006/relationships" id="259" r:id="R9d050b24ab0b4db7"/>
    <p:sldId xmlns:r="http://schemas.openxmlformats.org/officeDocument/2006/relationships" id="260" r:id="R902b09b5e5a0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debef90f04d84" /><Relationship Type="http://schemas.openxmlformats.org/officeDocument/2006/relationships/slide" Target="/ppt/slides/slide1.xml" Id="R39bdb71b7fa64861" /><Relationship Type="http://schemas.openxmlformats.org/officeDocument/2006/relationships/slide" Target="/ppt/slides/slide2.xml" Id="Rd79bbec502b24590" /><Relationship Type="http://schemas.openxmlformats.org/officeDocument/2006/relationships/slide" Target="/ppt/slides/slide3.xml" Id="Reafb2b0cc5564af5" /><Relationship Type="http://schemas.openxmlformats.org/officeDocument/2006/relationships/slide" Target="/ppt/slides/slide4.xml" Id="R9d050b24ab0b4db7" /><Relationship Type="http://schemas.openxmlformats.org/officeDocument/2006/relationships/slide" Target="/ppt/slides/slide5.xml" Id="R902b09b5e5a0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f67e8d04e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baee58c4f4717" /><Relationship Type="http://schemas.openxmlformats.org/officeDocument/2006/relationships/theme" Target="/ppt/slideMasters/theme/theme1.xml" Id="R22619b5261bf4c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baee58c4f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5e676e8e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35c658eae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2524a12d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b49349329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28a3e986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BJØRNAFJORDEN VENSTRE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BJØRNAFJORDEN VENSTRE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Strønen, Eidsvegen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5211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stronenv@gmail.com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www.venstre.no/lokal/vestland/bjornafjorden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993 859 974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