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5e58eb049b45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b122728c7e4f86"/>
  </p:sldMasterIdLst>
  <p:sldIdLst>
    <p:sldId xmlns:r="http://schemas.openxmlformats.org/officeDocument/2006/relationships" id="256" r:id="Rce73024e855b409a"/>
    <p:sldId xmlns:r="http://schemas.openxmlformats.org/officeDocument/2006/relationships" id="257" r:id="R2d3dae8d980946c9"/>
    <p:sldId xmlns:r="http://schemas.openxmlformats.org/officeDocument/2006/relationships" id="258" r:id="R4a1aba79ffb244bd"/>
    <p:sldId xmlns:r="http://schemas.openxmlformats.org/officeDocument/2006/relationships" id="259" r:id="Re50ee814053243bb"/>
    <p:sldId xmlns:r="http://schemas.openxmlformats.org/officeDocument/2006/relationships" id="260" r:id="R480ca0c1ae4b4e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b122728c7e4f86" /><Relationship Type="http://schemas.openxmlformats.org/officeDocument/2006/relationships/slide" Target="/ppt/slides/slide1.xml" Id="Rce73024e855b409a" /><Relationship Type="http://schemas.openxmlformats.org/officeDocument/2006/relationships/slide" Target="/ppt/slides/slide2.xml" Id="R2d3dae8d980946c9" /><Relationship Type="http://schemas.openxmlformats.org/officeDocument/2006/relationships/slide" Target="/ppt/slides/slide3.xml" Id="R4a1aba79ffb244bd" /><Relationship Type="http://schemas.openxmlformats.org/officeDocument/2006/relationships/slide" Target="/ppt/slides/slide4.xml" Id="Re50ee814053243bb" /><Relationship Type="http://schemas.openxmlformats.org/officeDocument/2006/relationships/slide" Target="/ppt/slides/slide5.xml" Id="R480ca0c1ae4b4e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48ec55211a4e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fd80c9a684ccf" /><Relationship Type="http://schemas.openxmlformats.org/officeDocument/2006/relationships/theme" Target="/ppt/slideMasters/theme/theme1.xml" Id="R8f8d46fe34464c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8fd80c9a684c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9301c8f61d42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512a439c294f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271cfcb89049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035cf7d44d4a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d92bacf3c24d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TYSNES RØDE KORS HJELPEKORPS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RØDE KORS HJELPEKORPS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 RØDE KORS HJELPEKORPS ble etablert [år] og holder til i Tysnes.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RØDE KORS HJELPEKORPS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RØDE KORS HJELPEKORPS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RØDE KORS HJELPEKORPS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5680 Tysnes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45 66 78 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korpsleder@tysnesrkh.no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993 882 402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RØDE KORS HJELPEKORPS</a:t>
            </a:r>
          </a:p>
        </p:txBody>
      </p:sp>
    </p:spTree>
  </p:cSld>
  <p:clrMapOvr>
    <a:masterClrMapping xmlns:a="http://schemas.openxmlformats.org/drawingml/2006/main"/>
  </p:clrMapOvr>
</p:sld>
</file>