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b22357a668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786c8df0347b1"/>
  </p:sldMasterIdLst>
  <p:sldIdLst>
    <p:sldId xmlns:r="http://schemas.openxmlformats.org/officeDocument/2006/relationships" id="256" r:id="R3e644112b04e4b4b"/>
    <p:sldId xmlns:r="http://schemas.openxmlformats.org/officeDocument/2006/relationships" id="257" r:id="R61a9539e00aa4159"/>
    <p:sldId xmlns:r="http://schemas.openxmlformats.org/officeDocument/2006/relationships" id="258" r:id="R03c33991376e4967"/>
    <p:sldId xmlns:r="http://schemas.openxmlformats.org/officeDocument/2006/relationships" id="259" r:id="R3197552bd005469a"/>
    <p:sldId xmlns:r="http://schemas.openxmlformats.org/officeDocument/2006/relationships" id="260" r:id="Ra4dab170a23245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786c8df0347b1" /><Relationship Type="http://schemas.openxmlformats.org/officeDocument/2006/relationships/slide" Target="/ppt/slides/slide1.xml" Id="R3e644112b04e4b4b" /><Relationship Type="http://schemas.openxmlformats.org/officeDocument/2006/relationships/slide" Target="/ppt/slides/slide2.xml" Id="R61a9539e00aa4159" /><Relationship Type="http://schemas.openxmlformats.org/officeDocument/2006/relationships/slide" Target="/ppt/slides/slide3.xml" Id="R03c33991376e4967" /><Relationship Type="http://schemas.openxmlformats.org/officeDocument/2006/relationships/slide" Target="/ppt/slides/slide4.xml" Id="R3197552bd005469a" /><Relationship Type="http://schemas.openxmlformats.org/officeDocument/2006/relationships/slide" Target="/ppt/slides/slide5.xml" Id="Ra4dab170a23245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5114ef3fa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527ceddf4b16" /><Relationship Type="http://schemas.openxmlformats.org/officeDocument/2006/relationships/theme" Target="/ppt/slideMasters/theme/theme1.xml" Id="R8a0691904435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e527ceddf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89136fb4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e0a0606a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48f37f29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3825c76e1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79be6995c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