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ef00ca6b9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a7ce7b9aa4c1d"/>
  </p:sldMasterIdLst>
  <p:sldIdLst>
    <p:sldId xmlns:r="http://schemas.openxmlformats.org/officeDocument/2006/relationships" id="256" r:id="Rb9f7562fafd84239"/>
    <p:sldId xmlns:r="http://schemas.openxmlformats.org/officeDocument/2006/relationships" id="257" r:id="Reed56cb083304dc6"/>
    <p:sldId xmlns:r="http://schemas.openxmlformats.org/officeDocument/2006/relationships" id="258" r:id="R730859353f8147f9"/>
    <p:sldId xmlns:r="http://schemas.openxmlformats.org/officeDocument/2006/relationships" id="259" r:id="Rf4fdf76a4cef4395"/>
    <p:sldId xmlns:r="http://schemas.openxmlformats.org/officeDocument/2006/relationships" id="260" r:id="R618a26b5b435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a7ce7b9aa4c1d" /><Relationship Type="http://schemas.openxmlformats.org/officeDocument/2006/relationships/slide" Target="/ppt/slides/slide1.xml" Id="Rb9f7562fafd84239" /><Relationship Type="http://schemas.openxmlformats.org/officeDocument/2006/relationships/slide" Target="/ppt/slides/slide2.xml" Id="Reed56cb083304dc6" /><Relationship Type="http://schemas.openxmlformats.org/officeDocument/2006/relationships/slide" Target="/ppt/slides/slide3.xml" Id="R730859353f8147f9" /><Relationship Type="http://schemas.openxmlformats.org/officeDocument/2006/relationships/slide" Target="/ppt/slides/slide4.xml" Id="Rf4fdf76a4cef4395" /><Relationship Type="http://schemas.openxmlformats.org/officeDocument/2006/relationships/slide" Target="/ppt/slides/slide5.xml" Id="R618a26b5b435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975b95efe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8a0bdb374748" /><Relationship Type="http://schemas.openxmlformats.org/officeDocument/2006/relationships/theme" Target="/ppt/slideMasters/theme/theme1.xml" Id="R8d6cdad79d1a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f8a0bdb37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9f972705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2f3928ea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cd13f5ac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4d682517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9fd183b9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MIDT-NORGE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MIDT-NORGE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Per-Arne Lillebø, Bjørndalvegen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per.arne.lillebo@tussa.com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MIDT-NORGE</a:t>
            </a:r>
          </a:p>
        </p:txBody>
      </p:sp>
    </p:spTree>
  </p:cSld>
  <p:clrMapOvr>
    <a:masterClrMapping xmlns:a="http://schemas.openxmlformats.org/drawingml/2006/main"/>
  </p:clrMapOvr>
</p:sld>
</file>