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832dd6081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4c661d6f143f5"/>
  </p:sldMasterIdLst>
  <p:sldIdLst>
    <p:sldId xmlns:r="http://schemas.openxmlformats.org/officeDocument/2006/relationships" id="256" r:id="R21ec4dd41a2e4e4f"/>
    <p:sldId xmlns:r="http://schemas.openxmlformats.org/officeDocument/2006/relationships" id="257" r:id="Re8acb727c9114518"/>
    <p:sldId xmlns:r="http://schemas.openxmlformats.org/officeDocument/2006/relationships" id="258" r:id="R7f4350a98a194fa6"/>
    <p:sldId xmlns:r="http://schemas.openxmlformats.org/officeDocument/2006/relationships" id="259" r:id="R8b596caef3914228"/>
    <p:sldId xmlns:r="http://schemas.openxmlformats.org/officeDocument/2006/relationships" id="260" r:id="R2e1493edac7341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4c661d6f143f5" /><Relationship Type="http://schemas.openxmlformats.org/officeDocument/2006/relationships/slide" Target="/ppt/slides/slide1.xml" Id="R21ec4dd41a2e4e4f" /><Relationship Type="http://schemas.openxmlformats.org/officeDocument/2006/relationships/slide" Target="/ppt/slides/slide2.xml" Id="Re8acb727c9114518" /><Relationship Type="http://schemas.openxmlformats.org/officeDocument/2006/relationships/slide" Target="/ppt/slides/slide3.xml" Id="R7f4350a98a194fa6" /><Relationship Type="http://schemas.openxmlformats.org/officeDocument/2006/relationships/slide" Target="/ppt/slides/slide4.xml" Id="R8b596caef3914228" /><Relationship Type="http://schemas.openxmlformats.org/officeDocument/2006/relationships/slide" Target="/ppt/slides/slide5.xml" Id="R2e1493edac7341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e10192e95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2d3a3d53e4091" /><Relationship Type="http://schemas.openxmlformats.org/officeDocument/2006/relationships/theme" Target="/ppt/slideMasters/theme/theme1.xml" Id="R3c23ed8143684c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2d3a3d53e40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718bbe8f3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8cc1753ad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b5bef00e4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ee4b14da9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83c0af3df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SKIBLADNERS VENNER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SKIBLADNERS VENNER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83 46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thomas.andersen@boligpartner.no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www.skibladnersvenner.no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993 911 046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