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124a1893ad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b7cdfe36e4794"/>
  </p:sldMasterIdLst>
  <p:sldIdLst>
    <p:sldId xmlns:r="http://schemas.openxmlformats.org/officeDocument/2006/relationships" id="256" r:id="R9fabb25b4adf4863"/>
    <p:sldId xmlns:r="http://schemas.openxmlformats.org/officeDocument/2006/relationships" id="257" r:id="R21daf1b4797e44a0"/>
    <p:sldId xmlns:r="http://schemas.openxmlformats.org/officeDocument/2006/relationships" id="258" r:id="Rfcf820f14a2e4d12"/>
    <p:sldId xmlns:r="http://schemas.openxmlformats.org/officeDocument/2006/relationships" id="259" r:id="Rbb75a454d02c4d97"/>
    <p:sldId xmlns:r="http://schemas.openxmlformats.org/officeDocument/2006/relationships" id="260" r:id="R7b180d81ceec4b33"/>
    <p:sldId xmlns:r="http://schemas.openxmlformats.org/officeDocument/2006/relationships" id="261" r:id="Rcdfe0cc69c704d75"/>
    <p:sldId xmlns:r="http://schemas.openxmlformats.org/officeDocument/2006/relationships" id="262" r:id="R76789ee3557b4b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b7cdfe36e4794" /><Relationship Type="http://schemas.openxmlformats.org/officeDocument/2006/relationships/slide" Target="/ppt/slides/slide1.xml" Id="R9fabb25b4adf4863" /><Relationship Type="http://schemas.openxmlformats.org/officeDocument/2006/relationships/slide" Target="/ppt/slides/slide2.xml" Id="R21daf1b4797e44a0" /><Relationship Type="http://schemas.openxmlformats.org/officeDocument/2006/relationships/slide" Target="/ppt/slides/slide3.xml" Id="Rfcf820f14a2e4d12" /><Relationship Type="http://schemas.openxmlformats.org/officeDocument/2006/relationships/slide" Target="/ppt/slides/slide4.xml" Id="Rbb75a454d02c4d97" /><Relationship Type="http://schemas.openxmlformats.org/officeDocument/2006/relationships/slide" Target="/ppt/slides/slide5.xml" Id="R7b180d81ceec4b33" /><Relationship Type="http://schemas.openxmlformats.org/officeDocument/2006/relationships/slide" Target="/ppt/slides/slide6.xml" Id="Rcdfe0cc69c704d75" /><Relationship Type="http://schemas.openxmlformats.org/officeDocument/2006/relationships/slide" Target="/ppt/slides/slide7.xml" Id="R76789ee3557b4b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c731fc1f8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d1bb5064e4861" /><Relationship Type="http://schemas.openxmlformats.org/officeDocument/2006/relationships/theme" Target="/ppt/slideMasters/theme/theme1.xml" Id="Rf79ca1a4bcaf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d1bb5064e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f236a75bd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8dd5fa8ed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8532f5668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64894ee1e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00a69a0e9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4a6b37e674f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87d9239f6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VESTMARGRUPPEN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VESTMARGRUPPEN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5 475 568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16 524 673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19 493 413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DAHLE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LOHNE WALDEMARSEN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MARTA HOLTE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HVALVIK RØNNINGEN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JARLE RØNNINGEN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KARIN DAHLE JENSEN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3301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994 002 007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VESTMARGRUPPEN AS</a:t>
            </a:r>
          </a:p>
        </p:txBody>
      </p:sp>
    </p:spTree>
  </p:cSld>
  <p:clrMapOvr>
    <a:masterClrMapping xmlns:a="http://schemas.openxmlformats.org/drawingml/2006/main"/>
  </p:clrMapOvr>
</p:sld>
</file>