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1801927a4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ab94b3e984157"/>
  </p:sldMasterIdLst>
  <p:sldIdLst>
    <p:sldId xmlns:r="http://schemas.openxmlformats.org/officeDocument/2006/relationships" id="256" r:id="R0e082d6dcd204136"/>
    <p:sldId xmlns:r="http://schemas.openxmlformats.org/officeDocument/2006/relationships" id="257" r:id="R865cd472e9a14847"/>
    <p:sldId xmlns:r="http://schemas.openxmlformats.org/officeDocument/2006/relationships" id="258" r:id="Rd2ea740e5f6e4088"/>
    <p:sldId xmlns:r="http://schemas.openxmlformats.org/officeDocument/2006/relationships" id="259" r:id="Re7df3c7e0aea4202"/>
    <p:sldId xmlns:r="http://schemas.openxmlformats.org/officeDocument/2006/relationships" id="260" r:id="Rdc995f39cfcd4369"/>
    <p:sldId xmlns:r="http://schemas.openxmlformats.org/officeDocument/2006/relationships" id="261" r:id="R280fa497dd2a4123"/>
    <p:sldId xmlns:r="http://schemas.openxmlformats.org/officeDocument/2006/relationships" id="262" r:id="Rcbe4d845276b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ab94b3e984157" /><Relationship Type="http://schemas.openxmlformats.org/officeDocument/2006/relationships/slide" Target="/ppt/slides/slide1.xml" Id="R0e082d6dcd204136" /><Relationship Type="http://schemas.openxmlformats.org/officeDocument/2006/relationships/slide" Target="/ppt/slides/slide2.xml" Id="R865cd472e9a14847" /><Relationship Type="http://schemas.openxmlformats.org/officeDocument/2006/relationships/slide" Target="/ppt/slides/slide3.xml" Id="Rd2ea740e5f6e4088" /><Relationship Type="http://schemas.openxmlformats.org/officeDocument/2006/relationships/slide" Target="/ppt/slides/slide4.xml" Id="Re7df3c7e0aea4202" /><Relationship Type="http://schemas.openxmlformats.org/officeDocument/2006/relationships/slide" Target="/ppt/slides/slide5.xml" Id="Rdc995f39cfcd4369" /><Relationship Type="http://schemas.openxmlformats.org/officeDocument/2006/relationships/slide" Target="/ppt/slides/slide6.xml" Id="R280fa497dd2a4123" /><Relationship Type="http://schemas.openxmlformats.org/officeDocument/2006/relationships/slide" Target="/ppt/slides/slide7.xml" Id="Rcbe4d845276b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b08806cef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d9ca60dc4a47" /><Relationship Type="http://schemas.openxmlformats.org/officeDocument/2006/relationships/theme" Target="/ppt/slideMasters/theme/theme1.xml" Id="Rb99473d2a035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ed9ca60dc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2c01cee2e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5edb3afbd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8e50c336e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15362f65c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d66501f3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2fed958e4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eeff114b6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