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1135619c5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5a01b9c7f41cc"/>
  </p:sldMasterIdLst>
  <p:sldIdLst>
    <p:sldId xmlns:r="http://schemas.openxmlformats.org/officeDocument/2006/relationships" id="256" r:id="Rcbd892caf3ae4c3e"/>
    <p:sldId xmlns:r="http://schemas.openxmlformats.org/officeDocument/2006/relationships" id="257" r:id="R5c649c1fe7014cba"/>
    <p:sldId xmlns:r="http://schemas.openxmlformats.org/officeDocument/2006/relationships" id="258" r:id="R4ef353dc606e4bd1"/>
    <p:sldId xmlns:r="http://schemas.openxmlformats.org/officeDocument/2006/relationships" id="259" r:id="Rc3e2a99a27cd4cc8"/>
    <p:sldId xmlns:r="http://schemas.openxmlformats.org/officeDocument/2006/relationships" id="260" r:id="R4fdc64a9db6b4256"/>
    <p:sldId xmlns:r="http://schemas.openxmlformats.org/officeDocument/2006/relationships" id="261" r:id="R3ab2c1aa539f4992"/>
    <p:sldId xmlns:r="http://schemas.openxmlformats.org/officeDocument/2006/relationships" id="262" r:id="R3741ae634c26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5a01b9c7f41cc" /><Relationship Type="http://schemas.openxmlformats.org/officeDocument/2006/relationships/slide" Target="/ppt/slides/slide1.xml" Id="Rcbd892caf3ae4c3e" /><Relationship Type="http://schemas.openxmlformats.org/officeDocument/2006/relationships/slide" Target="/ppt/slides/slide2.xml" Id="R5c649c1fe7014cba" /><Relationship Type="http://schemas.openxmlformats.org/officeDocument/2006/relationships/slide" Target="/ppt/slides/slide3.xml" Id="R4ef353dc606e4bd1" /><Relationship Type="http://schemas.openxmlformats.org/officeDocument/2006/relationships/slide" Target="/ppt/slides/slide4.xml" Id="Rc3e2a99a27cd4cc8" /><Relationship Type="http://schemas.openxmlformats.org/officeDocument/2006/relationships/slide" Target="/ppt/slides/slide5.xml" Id="R4fdc64a9db6b4256" /><Relationship Type="http://schemas.openxmlformats.org/officeDocument/2006/relationships/slide" Target="/ppt/slides/slide6.xml" Id="R3ab2c1aa539f4992" /><Relationship Type="http://schemas.openxmlformats.org/officeDocument/2006/relationships/slide" Target="/ppt/slides/slide7.xml" Id="R3741ae634c26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a7743228b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c894aa6c14070" /><Relationship Type="http://schemas.openxmlformats.org/officeDocument/2006/relationships/theme" Target="/ppt/slideMasters/theme/theme1.xml" Id="Redc409aae187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c894aa6c1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4a933594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14fcca1f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247358a1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0b501e6d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afa3a870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aad8a129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6c2cf849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20 029 037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PAUL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994 037 900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 HOLDING AS</a:t>
            </a:r>
          </a:p>
        </p:txBody>
      </p:sp>
    </p:spTree>
  </p:cSld>
  <p:clrMapOvr>
    <a:masterClrMapping xmlns:a="http://schemas.openxmlformats.org/drawingml/2006/main"/>
  </p:clrMapOvr>
</p:sld>
</file>