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d4c85422924c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31e6f52bb548dc"/>
  </p:sldMasterIdLst>
  <p:sldIdLst>
    <p:sldId xmlns:r="http://schemas.openxmlformats.org/officeDocument/2006/relationships" id="256" r:id="Rc785118ae6964c06"/>
    <p:sldId xmlns:r="http://schemas.openxmlformats.org/officeDocument/2006/relationships" id="257" r:id="R2d3145f1ebcf4972"/>
    <p:sldId xmlns:r="http://schemas.openxmlformats.org/officeDocument/2006/relationships" id="258" r:id="Rb3f3cbd78c114e0c"/>
    <p:sldId xmlns:r="http://schemas.openxmlformats.org/officeDocument/2006/relationships" id="259" r:id="Rb320ebf983be494a"/>
    <p:sldId xmlns:r="http://schemas.openxmlformats.org/officeDocument/2006/relationships" id="260" r:id="R5a6b573e8ffb4a22"/>
    <p:sldId xmlns:r="http://schemas.openxmlformats.org/officeDocument/2006/relationships" id="261" r:id="Rba3478d6041c4000"/>
    <p:sldId xmlns:r="http://schemas.openxmlformats.org/officeDocument/2006/relationships" id="262" r:id="Rdef8134b84e54f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1e6f52bb548dc" /><Relationship Type="http://schemas.openxmlformats.org/officeDocument/2006/relationships/slide" Target="/ppt/slides/slide1.xml" Id="Rc785118ae6964c06" /><Relationship Type="http://schemas.openxmlformats.org/officeDocument/2006/relationships/slide" Target="/ppt/slides/slide2.xml" Id="R2d3145f1ebcf4972" /><Relationship Type="http://schemas.openxmlformats.org/officeDocument/2006/relationships/slide" Target="/ppt/slides/slide3.xml" Id="Rb3f3cbd78c114e0c" /><Relationship Type="http://schemas.openxmlformats.org/officeDocument/2006/relationships/slide" Target="/ppt/slides/slide4.xml" Id="Rb320ebf983be494a" /><Relationship Type="http://schemas.openxmlformats.org/officeDocument/2006/relationships/slide" Target="/ppt/slides/slide5.xml" Id="R5a6b573e8ffb4a22" /><Relationship Type="http://schemas.openxmlformats.org/officeDocument/2006/relationships/slide" Target="/ppt/slides/slide6.xml" Id="Rba3478d6041c4000" /><Relationship Type="http://schemas.openxmlformats.org/officeDocument/2006/relationships/slide" Target="/ppt/slides/slide7.xml" Id="Rdef8134b84e54f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b2fc5f71954a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70f250dfe41c2" /><Relationship Type="http://schemas.openxmlformats.org/officeDocument/2006/relationships/theme" Target="/ppt/slideMasters/theme/theme1.xml" Id="R087b86ef03dd44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a70f250dfe41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52adbcad448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fa22ce36643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41f22e70e43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914810b6a4c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9b455b9f345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7eb41a7014e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9ade256df44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HABITAT MCI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HABITAT MCI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HABITAT MCI AS ble etablert [år] og holder til i Sveio.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HABITAT MCI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HABITAT MCI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HABITAT MCI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2 171 039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1 795 632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2 108 974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17 478 814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18 873 530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HABITAT MCI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JOPELU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VESTOR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BJØRN HABBESTAD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BJØRN HABBESTAD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HABITAT MCI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5550 Sveio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74 05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per.bjorn.habbestad@gmail.com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994 041 983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HABITAT MCI AS</a:t>
            </a:r>
          </a:p>
        </p:txBody>
      </p:sp>
    </p:spTree>
  </p:cSld>
  <p:clrMapOvr>
    <a:masterClrMapping xmlns:a="http://schemas.openxmlformats.org/drawingml/2006/main"/>
  </p:clrMapOvr>
</p:sld>
</file>