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d435a7678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78e90c43b43f3"/>
  </p:sldMasterIdLst>
  <p:sldIdLst>
    <p:sldId xmlns:r="http://schemas.openxmlformats.org/officeDocument/2006/relationships" id="256" r:id="Rf611e16dcaa44e47"/>
    <p:sldId xmlns:r="http://schemas.openxmlformats.org/officeDocument/2006/relationships" id="257" r:id="R7c2e36a621744e84"/>
    <p:sldId xmlns:r="http://schemas.openxmlformats.org/officeDocument/2006/relationships" id="258" r:id="Radbc6ba8fb264f8c"/>
    <p:sldId xmlns:r="http://schemas.openxmlformats.org/officeDocument/2006/relationships" id="259" r:id="Rc9fc83b7fa994d01"/>
    <p:sldId xmlns:r="http://schemas.openxmlformats.org/officeDocument/2006/relationships" id="260" r:id="R62c88ec9ef2a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78e90c43b43f3" /><Relationship Type="http://schemas.openxmlformats.org/officeDocument/2006/relationships/slide" Target="/ppt/slides/slide1.xml" Id="Rf611e16dcaa44e47" /><Relationship Type="http://schemas.openxmlformats.org/officeDocument/2006/relationships/slide" Target="/ppt/slides/slide2.xml" Id="R7c2e36a621744e84" /><Relationship Type="http://schemas.openxmlformats.org/officeDocument/2006/relationships/slide" Target="/ppt/slides/slide3.xml" Id="Radbc6ba8fb264f8c" /><Relationship Type="http://schemas.openxmlformats.org/officeDocument/2006/relationships/slide" Target="/ppt/slides/slide4.xml" Id="Rc9fc83b7fa994d01" /><Relationship Type="http://schemas.openxmlformats.org/officeDocument/2006/relationships/slide" Target="/ppt/slides/slide5.xml" Id="R62c88ec9ef2a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3089028dd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47950fdda4a5b" /><Relationship Type="http://schemas.openxmlformats.org/officeDocument/2006/relationships/theme" Target="/ppt/slideMasters/theme/theme1.xml" Id="R1cb8b5fbe9e3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47950fdda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a6021c95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26624a6c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af2de8ae5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653861c32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bfb13aac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