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a1bacaf84547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48653704a749a8"/>
  </p:sldMasterIdLst>
  <p:sldIdLst>
    <p:sldId xmlns:r="http://schemas.openxmlformats.org/officeDocument/2006/relationships" id="256" r:id="R6518e8e1c7b847c7"/>
    <p:sldId xmlns:r="http://schemas.openxmlformats.org/officeDocument/2006/relationships" id="257" r:id="R86783526ba064422"/>
    <p:sldId xmlns:r="http://schemas.openxmlformats.org/officeDocument/2006/relationships" id="258" r:id="R945fadcf0d134f85"/>
    <p:sldId xmlns:r="http://schemas.openxmlformats.org/officeDocument/2006/relationships" id="259" r:id="Rec7afbcad9eb4043"/>
    <p:sldId xmlns:r="http://schemas.openxmlformats.org/officeDocument/2006/relationships" id="260" r:id="R53da646b170a45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48653704a749a8" /><Relationship Type="http://schemas.openxmlformats.org/officeDocument/2006/relationships/slide" Target="/ppt/slides/slide1.xml" Id="R6518e8e1c7b847c7" /><Relationship Type="http://schemas.openxmlformats.org/officeDocument/2006/relationships/slide" Target="/ppt/slides/slide2.xml" Id="R86783526ba064422" /><Relationship Type="http://schemas.openxmlformats.org/officeDocument/2006/relationships/slide" Target="/ppt/slides/slide3.xml" Id="R945fadcf0d134f85" /><Relationship Type="http://schemas.openxmlformats.org/officeDocument/2006/relationships/slide" Target="/ppt/slides/slide4.xml" Id="Rec7afbcad9eb4043" /><Relationship Type="http://schemas.openxmlformats.org/officeDocument/2006/relationships/slide" Target="/ppt/slides/slide5.xml" Id="R53da646b170a45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6d64b3908d4f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bc5a83fa0446d" /><Relationship Type="http://schemas.openxmlformats.org/officeDocument/2006/relationships/theme" Target="/ppt/slideMasters/theme/theme1.xml" Id="R812dd1e78dce47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0bc5a83fa044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25186cf2e49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957f063844f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eba00517843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2e1694fe146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bba43cc7243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 SKEIDI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SKEIDI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 SKEIDI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SKEIDI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SKEIDI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SKEIDI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Nustadstubben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97 39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inge.gli@online.no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okskeidi.no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994 050 281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SKEIDI</a:t>
            </a:r>
          </a:p>
        </p:txBody>
      </p:sp>
    </p:spTree>
  </p:cSld>
  <p:clrMapOvr>
    <a:masterClrMapping xmlns:a="http://schemas.openxmlformats.org/drawingml/2006/main"/>
  </p:clrMapOvr>
</p:sld>
</file>