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4e2c18036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4c0e717e54a5d"/>
  </p:sldMasterIdLst>
  <p:sldIdLst>
    <p:sldId xmlns:r="http://schemas.openxmlformats.org/officeDocument/2006/relationships" id="256" r:id="Rf9462cbe6b884b93"/>
    <p:sldId xmlns:r="http://schemas.openxmlformats.org/officeDocument/2006/relationships" id="257" r:id="R1fa7fcc57e7d4959"/>
    <p:sldId xmlns:r="http://schemas.openxmlformats.org/officeDocument/2006/relationships" id="258" r:id="R70e6d00e235f4686"/>
    <p:sldId xmlns:r="http://schemas.openxmlformats.org/officeDocument/2006/relationships" id="259" r:id="R2869e7f91dcf4400"/>
    <p:sldId xmlns:r="http://schemas.openxmlformats.org/officeDocument/2006/relationships" id="260" r:id="R050cc8473d784b1e"/>
    <p:sldId xmlns:r="http://schemas.openxmlformats.org/officeDocument/2006/relationships" id="261" r:id="Rd7b8b929002147d8"/>
    <p:sldId xmlns:r="http://schemas.openxmlformats.org/officeDocument/2006/relationships" id="262" r:id="R8130a5fa9e50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4c0e717e54a5d" /><Relationship Type="http://schemas.openxmlformats.org/officeDocument/2006/relationships/slide" Target="/ppt/slides/slide1.xml" Id="Rf9462cbe6b884b93" /><Relationship Type="http://schemas.openxmlformats.org/officeDocument/2006/relationships/slide" Target="/ppt/slides/slide2.xml" Id="R1fa7fcc57e7d4959" /><Relationship Type="http://schemas.openxmlformats.org/officeDocument/2006/relationships/slide" Target="/ppt/slides/slide3.xml" Id="R70e6d00e235f4686" /><Relationship Type="http://schemas.openxmlformats.org/officeDocument/2006/relationships/slide" Target="/ppt/slides/slide4.xml" Id="R2869e7f91dcf4400" /><Relationship Type="http://schemas.openxmlformats.org/officeDocument/2006/relationships/slide" Target="/ppt/slides/slide5.xml" Id="R050cc8473d784b1e" /><Relationship Type="http://schemas.openxmlformats.org/officeDocument/2006/relationships/slide" Target="/ppt/slides/slide6.xml" Id="Rd7b8b929002147d8" /><Relationship Type="http://schemas.openxmlformats.org/officeDocument/2006/relationships/slide" Target="/ppt/slides/slide7.xml" Id="R8130a5fa9e50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50353aec8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ff5f19c34587" /><Relationship Type="http://schemas.openxmlformats.org/officeDocument/2006/relationships/theme" Target="/ppt/slideMasters/theme/theme1.xml" Id="R53654c551cc2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aff5f19c3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221d45a3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cdbe865d9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a5b713bee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65704121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1d542dfc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a810bc81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08d51eb6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TRONDHEIM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16 826 707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196B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trondheim@ever.no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