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2eb63c7ec549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1f4dfb301b4b88"/>
  </p:sldMasterIdLst>
  <p:sldIdLst>
    <p:sldId xmlns:r="http://schemas.openxmlformats.org/officeDocument/2006/relationships" id="256" r:id="Rb753d868b72b4b52"/>
    <p:sldId xmlns:r="http://schemas.openxmlformats.org/officeDocument/2006/relationships" id="257" r:id="R5ff1c0c4f9ef4a10"/>
    <p:sldId xmlns:r="http://schemas.openxmlformats.org/officeDocument/2006/relationships" id="258" r:id="R0d9d4dd9fabf41a9"/>
    <p:sldId xmlns:r="http://schemas.openxmlformats.org/officeDocument/2006/relationships" id="259" r:id="Rdaa2f04cbb264c9b"/>
    <p:sldId xmlns:r="http://schemas.openxmlformats.org/officeDocument/2006/relationships" id="260" r:id="R6aab3cbe225a45e5"/>
    <p:sldId xmlns:r="http://schemas.openxmlformats.org/officeDocument/2006/relationships" id="261" r:id="R8e2c20080f6e47b9"/>
    <p:sldId xmlns:r="http://schemas.openxmlformats.org/officeDocument/2006/relationships" id="262" r:id="R9a43ed11280841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1f4dfb301b4b88" /><Relationship Type="http://schemas.openxmlformats.org/officeDocument/2006/relationships/slide" Target="/ppt/slides/slide1.xml" Id="Rb753d868b72b4b52" /><Relationship Type="http://schemas.openxmlformats.org/officeDocument/2006/relationships/slide" Target="/ppt/slides/slide2.xml" Id="R5ff1c0c4f9ef4a10" /><Relationship Type="http://schemas.openxmlformats.org/officeDocument/2006/relationships/slide" Target="/ppt/slides/slide3.xml" Id="R0d9d4dd9fabf41a9" /><Relationship Type="http://schemas.openxmlformats.org/officeDocument/2006/relationships/slide" Target="/ppt/slides/slide4.xml" Id="Rdaa2f04cbb264c9b" /><Relationship Type="http://schemas.openxmlformats.org/officeDocument/2006/relationships/slide" Target="/ppt/slides/slide5.xml" Id="R6aab3cbe225a45e5" /><Relationship Type="http://schemas.openxmlformats.org/officeDocument/2006/relationships/slide" Target="/ppt/slides/slide6.xml" Id="R8e2c20080f6e47b9" /><Relationship Type="http://schemas.openxmlformats.org/officeDocument/2006/relationships/slide" Target="/ppt/slides/slide7.xml" Id="R9a43ed11280841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8ae739885149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959aa96d14193" /><Relationship Type="http://schemas.openxmlformats.org/officeDocument/2006/relationships/theme" Target="/ppt/slideMasters/theme/theme1.xml" Id="R10d22a9d197e43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a959aa96d141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dd51d50144f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95c4cc3e549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68246c97a4a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62bf6546a4b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2611893c44d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8c86ff29442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bb38681d648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−121 427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3 678 941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24 429 452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24 432 651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HAMMERÅS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Aasgaards gate 20C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6507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terje@idrettsbarnehage.no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994 241 605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