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1a2767ad8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46f6091e54462"/>
  </p:sldMasterIdLst>
  <p:sldIdLst>
    <p:sldId xmlns:r="http://schemas.openxmlformats.org/officeDocument/2006/relationships" id="256" r:id="R5eca9f73f5de4872"/>
    <p:sldId xmlns:r="http://schemas.openxmlformats.org/officeDocument/2006/relationships" id="257" r:id="R0a24d264b0fa42ca"/>
    <p:sldId xmlns:r="http://schemas.openxmlformats.org/officeDocument/2006/relationships" id="258" r:id="R52e7d0c9a3f8452a"/>
    <p:sldId xmlns:r="http://schemas.openxmlformats.org/officeDocument/2006/relationships" id="259" r:id="R7f283da7828b48f3"/>
    <p:sldId xmlns:r="http://schemas.openxmlformats.org/officeDocument/2006/relationships" id="260" r:id="R7236e38e8d2b422c"/>
    <p:sldId xmlns:r="http://schemas.openxmlformats.org/officeDocument/2006/relationships" id="261" r:id="Rda1b5a10c92f45a3"/>
    <p:sldId xmlns:r="http://schemas.openxmlformats.org/officeDocument/2006/relationships" id="262" r:id="Rb9904f5c10b9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46f6091e54462" /><Relationship Type="http://schemas.openxmlformats.org/officeDocument/2006/relationships/slide" Target="/ppt/slides/slide1.xml" Id="R5eca9f73f5de4872" /><Relationship Type="http://schemas.openxmlformats.org/officeDocument/2006/relationships/slide" Target="/ppt/slides/slide2.xml" Id="R0a24d264b0fa42ca" /><Relationship Type="http://schemas.openxmlformats.org/officeDocument/2006/relationships/slide" Target="/ppt/slides/slide3.xml" Id="R52e7d0c9a3f8452a" /><Relationship Type="http://schemas.openxmlformats.org/officeDocument/2006/relationships/slide" Target="/ppt/slides/slide4.xml" Id="R7f283da7828b48f3" /><Relationship Type="http://schemas.openxmlformats.org/officeDocument/2006/relationships/slide" Target="/ppt/slides/slide5.xml" Id="R7236e38e8d2b422c" /><Relationship Type="http://schemas.openxmlformats.org/officeDocument/2006/relationships/slide" Target="/ppt/slides/slide6.xml" Id="Rda1b5a10c92f45a3" /><Relationship Type="http://schemas.openxmlformats.org/officeDocument/2006/relationships/slide" Target="/ppt/slides/slide7.xml" Id="Rb9904f5c10b9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32ad689f4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a1b1346a46a4" /><Relationship Type="http://schemas.openxmlformats.org/officeDocument/2006/relationships/theme" Target="/ppt/slideMasters/theme/theme1.xml" Id="Rf9a7a486839f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5a1b1346a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2c75676be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5d8046a5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a2420856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4fadd2912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3c46daae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75de1a264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5d4342eed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 O 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O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 O ONE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O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O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O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O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VOLLAN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O 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15, Sentrumsgården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04 27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994 254 391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O ONE AS</a:t>
            </a:r>
          </a:p>
        </p:txBody>
      </p:sp>
    </p:spTree>
  </p:cSld>
  <p:clrMapOvr>
    <a:masterClrMapping xmlns:a="http://schemas.openxmlformats.org/drawingml/2006/main"/>
  </p:clrMapOvr>
</p:sld>
</file>