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631b10f3d4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c5d532d404e6b"/>
  </p:sldMasterIdLst>
  <p:sldIdLst>
    <p:sldId xmlns:r="http://schemas.openxmlformats.org/officeDocument/2006/relationships" id="256" r:id="R8858f1e8388849e8"/>
    <p:sldId xmlns:r="http://schemas.openxmlformats.org/officeDocument/2006/relationships" id="257" r:id="R4e26c0dce9e2491c"/>
    <p:sldId xmlns:r="http://schemas.openxmlformats.org/officeDocument/2006/relationships" id="258" r:id="R0b98c6b5c3d546cc"/>
    <p:sldId xmlns:r="http://schemas.openxmlformats.org/officeDocument/2006/relationships" id="259" r:id="R4701efca0a6749e6"/>
    <p:sldId xmlns:r="http://schemas.openxmlformats.org/officeDocument/2006/relationships" id="260" r:id="Raf5ea9cc35e449d1"/>
    <p:sldId xmlns:r="http://schemas.openxmlformats.org/officeDocument/2006/relationships" id="261" r:id="Rec8075bffaa44176"/>
    <p:sldId xmlns:r="http://schemas.openxmlformats.org/officeDocument/2006/relationships" id="262" r:id="R3d9b1c1a5bd4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c5d532d404e6b" /><Relationship Type="http://schemas.openxmlformats.org/officeDocument/2006/relationships/slide" Target="/ppt/slides/slide1.xml" Id="R8858f1e8388849e8" /><Relationship Type="http://schemas.openxmlformats.org/officeDocument/2006/relationships/slide" Target="/ppt/slides/slide2.xml" Id="R4e26c0dce9e2491c" /><Relationship Type="http://schemas.openxmlformats.org/officeDocument/2006/relationships/slide" Target="/ppt/slides/slide3.xml" Id="R0b98c6b5c3d546cc" /><Relationship Type="http://schemas.openxmlformats.org/officeDocument/2006/relationships/slide" Target="/ppt/slides/slide4.xml" Id="R4701efca0a6749e6" /><Relationship Type="http://schemas.openxmlformats.org/officeDocument/2006/relationships/slide" Target="/ppt/slides/slide5.xml" Id="Raf5ea9cc35e449d1" /><Relationship Type="http://schemas.openxmlformats.org/officeDocument/2006/relationships/slide" Target="/ppt/slides/slide6.xml" Id="Rec8075bffaa44176" /><Relationship Type="http://schemas.openxmlformats.org/officeDocument/2006/relationships/slide" Target="/ppt/slides/slide7.xml" Id="R3d9b1c1a5bd4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f1acddb43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684fa9ff54862" /><Relationship Type="http://schemas.openxmlformats.org/officeDocument/2006/relationships/theme" Target="/ppt/slideMasters/theme/theme1.xml" Id="R3cc84b0047dc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684fa9ff5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a937a597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76f3fef73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90ecccf4141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8db85248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c6ef9929b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f630fabc2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683ae4987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INSR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42 664 675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38 202 879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27 280 440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158 701 456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402 027 405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ANDENÆS  –  31,8 %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 ASA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HAFA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FINYIELD 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INSR ASA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post@insr.io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www.insr.io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994 288 962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INSR ASA</a:t>
            </a:r>
          </a:p>
        </p:txBody>
      </p:sp>
    </p:spTree>
  </p:cSld>
  <p:clrMapOvr>
    <a:masterClrMapping xmlns:a="http://schemas.openxmlformats.org/drawingml/2006/main"/>
  </p:clrMapOvr>
</p:sld>
</file>