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18ef2aba7f4a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db8487f8054d02"/>
  </p:sldMasterIdLst>
  <p:sldIdLst>
    <p:sldId xmlns:r="http://schemas.openxmlformats.org/officeDocument/2006/relationships" id="256" r:id="R4878e81918ab484b"/>
    <p:sldId xmlns:r="http://schemas.openxmlformats.org/officeDocument/2006/relationships" id="257" r:id="Rfaca91a74966440a"/>
    <p:sldId xmlns:r="http://schemas.openxmlformats.org/officeDocument/2006/relationships" id="258" r:id="Rba04402dbea648b5"/>
    <p:sldId xmlns:r="http://schemas.openxmlformats.org/officeDocument/2006/relationships" id="259" r:id="Ref85f4f7d1874e0a"/>
    <p:sldId xmlns:r="http://schemas.openxmlformats.org/officeDocument/2006/relationships" id="260" r:id="R3af88d4faea7451c"/>
    <p:sldId xmlns:r="http://schemas.openxmlformats.org/officeDocument/2006/relationships" id="261" r:id="Rf8917bd738f34e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db8487f8054d02" /><Relationship Type="http://schemas.openxmlformats.org/officeDocument/2006/relationships/slide" Target="/ppt/slides/slide1.xml" Id="R4878e81918ab484b" /><Relationship Type="http://schemas.openxmlformats.org/officeDocument/2006/relationships/slide" Target="/ppt/slides/slide2.xml" Id="Rfaca91a74966440a" /><Relationship Type="http://schemas.openxmlformats.org/officeDocument/2006/relationships/slide" Target="/ppt/slides/slide3.xml" Id="Rba04402dbea648b5" /><Relationship Type="http://schemas.openxmlformats.org/officeDocument/2006/relationships/slide" Target="/ppt/slides/slide4.xml" Id="Ref85f4f7d1874e0a" /><Relationship Type="http://schemas.openxmlformats.org/officeDocument/2006/relationships/slide" Target="/ppt/slides/slide5.xml" Id="R3af88d4faea7451c" /><Relationship Type="http://schemas.openxmlformats.org/officeDocument/2006/relationships/slide" Target="/ppt/slides/slide6.xml" Id="Rf8917bd738f34e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1e127a923e4a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b89f228d64f78" /><Relationship Type="http://schemas.openxmlformats.org/officeDocument/2006/relationships/theme" Target="/ppt/slideMasters/theme/theme1.xml" Id="R132cd66b126a40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db89f228d64f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8e0453db14d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cbd84e8944f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09b3a880049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0d036a78d47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7444028544b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ced1e884604f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REVISJONSSELSKAPET OLSSON &amp; CO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REVISJONSSELSKAPET OLSSON &amp; CO DA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3 769 322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2 434 857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2 419 396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1 485 838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1 612 000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post@korr.no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994 293 052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OLSSON &amp; CO DA</a:t>
            </a:r>
          </a:p>
        </p:txBody>
      </p:sp>
    </p:spTree>
  </p:cSld>
  <p:clrMapOvr>
    <a:masterClrMapping xmlns:a="http://schemas.openxmlformats.org/drawingml/2006/main"/>
  </p:clrMapOvr>
</p:sld>
</file>