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4f06f4b8c645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d68e3d130b47b4"/>
  </p:sldMasterIdLst>
  <p:sldIdLst>
    <p:sldId xmlns:r="http://schemas.openxmlformats.org/officeDocument/2006/relationships" id="256" r:id="Ra8afb49bce504ad9"/>
    <p:sldId xmlns:r="http://schemas.openxmlformats.org/officeDocument/2006/relationships" id="257" r:id="Rc697201c0862428f"/>
    <p:sldId xmlns:r="http://schemas.openxmlformats.org/officeDocument/2006/relationships" id="258" r:id="R00d614058c65424a"/>
    <p:sldId xmlns:r="http://schemas.openxmlformats.org/officeDocument/2006/relationships" id="259" r:id="Raa86dec6b4344934"/>
    <p:sldId xmlns:r="http://schemas.openxmlformats.org/officeDocument/2006/relationships" id="260" r:id="R80d70ab7fbdf4392"/>
    <p:sldId xmlns:r="http://schemas.openxmlformats.org/officeDocument/2006/relationships" id="261" r:id="R89c3882c5b5b4679"/>
    <p:sldId xmlns:r="http://schemas.openxmlformats.org/officeDocument/2006/relationships" id="262" r:id="R7824c7c7136042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68e3d130b47b4" /><Relationship Type="http://schemas.openxmlformats.org/officeDocument/2006/relationships/slide" Target="/ppt/slides/slide1.xml" Id="Ra8afb49bce504ad9" /><Relationship Type="http://schemas.openxmlformats.org/officeDocument/2006/relationships/slide" Target="/ppt/slides/slide2.xml" Id="Rc697201c0862428f" /><Relationship Type="http://schemas.openxmlformats.org/officeDocument/2006/relationships/slide" Target="/ppt/slides/slide3.xml" Id="R00d614058c65424a" /><Relationship Type="http://schemas.openxmlformats.org/officeDocument/2006/relationships/slide" Target="/ppt/slides/slide4.xml" Id="Raa86dec6b4344934" /><Relationship Type="http://schemas.openxmlformats.org/officeDocument/2006/relationships/slide" Target="/ppt/slides/slide5.xml" Id="R80d70ab7fbdf4392" /><Relationship Type="http://schemas.openxmlformats.org/officeDocument/2006/relationships/slide" Target="/ppt/slides/slide6.xml" Id="R89c3882c5b5b4679" /><Relationship Type="http://schemas.openxmlformats.org/officeDocument/2006/relationships/slide" Target="/ppt/slides/slide7.xml" Id="R7824c7c7136042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7cfe45efd40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e0c2fd52d40fd" /><Relationship Type="http://schemas.openxmlformats.org/officeDocument/2006/relationships/theme" Target="/ppt/slideMasters/theme/theme1.xml" Id="Rbe02fd0fd76040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6e0c2fd52d40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3f767871647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40b5a4e7c42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8b425792b46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e52b1944b40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351968ee345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f7ccc97b443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d511883f14e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TRIPPEL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TRIPPEL REGNSKAP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16 942 528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1 824 379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8 382 727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allé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post@trippelregnskap.no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994 457 152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