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9e8c59427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c004937bb45de"/>
  </p:sldMasterIdLst>
  <p:sldIdLst>
    <p:sldId xmlns:r="http://schemas.openxmlformats.org/officeDocument/2006/relationships" id="256" r:id="R95c6bbadeee0406b"/>
    <p:sldId xmlns:r="http://schemas.openxmlformats.org/officeDocument/2006/relationships" id="257" r:id="R9076d55fe44d47c9"/>
    <p:sldId xmlns:r="http://schemas.openxmlformats.org/officeDocument/2006/relationships" id="258" r:id="Rb6557dcedc764def"/>
    <p:sldId xmlns:r="http://schemas.openxmlformats.org/officeDocument/2006/relationships" id="259" r:id="R6d66f3790b7f4770"/>
    <p:sldId xmlns:r="http://schemas.openxmlformats.org/officeDocument/2006/relationships" id="260" r:id="R492cadff73f84781"/>
    <p:sldId xmlns:r="http://schemas.openxmlformats.org/officeDocument/2006/relationships" id="261" r:id="R86f71c35037a4e14"/>
    <p:sldId xmlns:r="http://schemas.openxmlformats.org/officeDocument/2006/relationships" id="262" r:id="R01039fb3b873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c004937bb45de" /><Relationship Type="http://schemas.openxmlformats.org/officeDocument/2006/relationships/slide" Target="/ppt/slides/slide1.xml" Id="R95c6bbadeee0406b" /><Relationship Type="http://schemas.openxmlformats.org/officeDocument/2006/relationships/slide" Target="/ppt/slides/slide2.xml" Id="R9076d55fe44d47c9" /><Relationship Type="http://schemas.openxmlformats.org/officeDocument/2006/relationships/slide" Target="/ppt/slides/slide3.xml" Id="Rb6557dcedc764def" /><Relationship Type="http://schemas.openxmlformats.org/officeDocument/2006/relationships/slide" Target="/ppt/slides/slide4.xml" Id="R6d66f3790b7f4770" /><Relationship Type="http://schemas.openxmlformats.org/officeDocument/2006/relationships/slide" Target="/ppt/slides/slide5.xml" Id="R492cadff73f84781" /><Relationship Type="http://schemas.openxmlformats.org/officeDocument/2006/relationships/slide" Target="/ppt/slides/slide6.xml" Id="R86f71c35037a4e14" /><Relationship Type="http://schemas.openxmlformats.org/officeDocument/2006/relationships/slide" Target="/ppt/slides/slide7.xml" Id="R01039fb3b873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d2897e2c0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fe007a234b08" /><Relationship Type="http://schemas.openxmlformats.org/officeDocument/2006/relationships/theme" Target="/ppt/slideMasters/theme/theme1.xml" Id="R73b7f9231f5c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cfe007a23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20632aef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fd8c8c59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9c03e9b7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dec77fdc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19f208cf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39079522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dbcd8663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OVE TAUTRA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Tautra, 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994 512 005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