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b1384ddaf14a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32415899cd4e8f"/>
  </p:sldMasterIdLst>
  <p:sldIdLst>
    <p:sldId xmlns:r="http://schemas.openxmlformats.org/officeDocument/2006/relationships" id="256" r:id="Re8f93bafc6f54f14"/>
    <p:sldId xmlns:r="http://schemas.openxmlformats.org/officeDocument/2006/relationships" id="257" r:id="Rc2da5f935f994f5a"/>
    <p:sldId xmlns:r="http://schemas.openxmlformats.org/officeDocument/2006/relationships" id="258" r:id="Rf717c6bc8b87457f"/>
    <p:sldId xmlns:r="http://schemas.openxmlformats.org/officeDocument/2006/relationships" id="259" r:id="Ra0901b20e5c347db"/>
    <p:sldId xmlns:r="http://schemas.openxmlformats.org/officeDocument/2006/relationships" id="260" r:id="R2b7eb8d4d65243f3"/>
    <p:sldId xmlns:r="http://schemas.openxmlformats.org/officeDocument/2006/relationships" id="261" r:id="Rda1426bbdc74482f"/>
    <p:sldId xmlns:r="http://schemas.openxmlformats.org/officeDocument/2006/relationships" id="262" r:id="R6f8d4852261b46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32415899cd4e8f" /><Relationship Type="http://schemas.openxmlformats.org/officeDocument/2006/relationships/slide" Target="/ppt/slides/slide1.xml" Id="Re8f93bafc6f54f14" /><Relationship Type="http://schemas.openxmlformats.org/officeDocument/2006/relationships/slide" Target="/ppt/slides/slide2.xml" Id="Rc2da5f935f994f5a" /><Relationship Type="http://schemas.openxmlformats.org/officeDocument/2006/relationships/slide" Target="/ppt/slides/slide3.xml" Id="Rf717c6bc8b87457f" /><Relationship Type="http://schemas.openxmlformats.org/officeDocument/2006/relationships/slide" Target="/ppt/slides/slide4.xml" Id="Ra0901b20e5c347db" /><Relationship Type="http://schemas.openxmlformats.org/officeDocument/2006/relationships/slide" Target="/ppt/slides/slide5.xml" Id="R2b7eb8d4d65243f3" /><Relationship Type="http://schemas.openxmlformats.org/officeDocument/2006/relationships/slide" Target="/ppt/slides/slide6.xml" Id="Rda1426bbdc74482f" /><Relationship Type="http://schemas.openxmlformats.org/officeDocument/2006/relationships/slide" Target="/ppt/slides/slide7.xml" Id="R6f8d4852261b46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8d43e45c5242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bf51c98db4036" /><Relationship Type="http://schemas.openxmlformats.org/officeDocument/2006/relationships/theme" Target="/ppt/slideMasters/theme/theme1.xml" Id="R78c1d985a6ed48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3bf51c98db40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c8b40843f46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7ca3fb4c140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f69771e174e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8a76e5c3748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50ea0e73841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13afc0fec41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91f24219740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ECOSØR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ECOSØR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285 352 005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1 694 460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2 027 628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40 466 502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131 153 580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ECOSØR HOLDING AS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ECONOR HOLDING AS  –  48,0 %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Mjøskanten, Stangevegen 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2321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994 539 558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ECOSØR AS</a:t>
            </a:r>
          </a:p>
        </p:txBody>
      </p:sp>
    </p:spTree>
  </p:cSld>
  <p:clrMapOvr>
    <a:masterClrMapping xmlns:a="http://schemas.openxmlformats.org/drawingml/2006/main"/>
  </p:clrMapOvr>
</p:sld>
</file>