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ccfa0ecebc1447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2895f17bb7b41c1"/>
  </p:sldMasterIdLst>
  <p:sldIdLst>
    <p:sldId xmlns:r="http://schemas.openxmlformats.org/officeDocument/2006/relationships" id="256" r:id="Rac90bdd67b9b40f2"/>
    <p:sldId xmlns:r="http://schemas.openxmlformats.org/officeDocument/2006/relationships" id="257" r:id="R8aa2819a6bc742c7"/>
    <p:sldId xmlns:r="http://schemas.openxmlformats.org/officeDocument/2006/relationships" id="258" r:id="Raab5e9aad3c04d03"/>
    <p:sldId xmlns:r="http://schemas.openxmlformats.org/officeDocument/2006/relationships" id="259" r:id="Reecea4df128141af"/>
    <p:sldId xmlns:r="http://schemas.openxmlformats.org/officeDocument/2006/relationships" id="260" r:id="R1fbf0bbda78c4e63"/>
    <p:sldId xmlns:r="http://schemas.openxmlformats.org/officeDocument/2006/relationships" id="261" r:id="R5ab2ac1da8514fab"/>
    <p:sldId xmlns:r="http://schemas.openxmlformats.org/officeDocument/2006/relationships" id="262" r:id="Rdfa084e281064ec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2895f17bb7b41c1" /><Relationship Type="http://schemas.openxmlformats.org/officeDocument/2006/relationships/slide" Target="/ppt/slides/slide1.xml" Id="Rac90bdd67b9b40f2" /><Relationship Type="http://schemas.openxmlformats.org/officeDocument/2006/relationships/slide" Target="/ppt/slides/slide2.xml" Id="R8aa2819a6bc742c7" /><Relationship Type="http://schemas.openxmlformats.org/officeDocument/2006/relationships/slide" Target="/ppt/slides/slide3.xml" Id="Raab5e9aad3c04d03" /><Relationship Type="http://schemas.openxmlformats.org/officeDocument/2006/relationships/slide" Target="/ppt/slides/slide4.xml" Id="Reecea4df128141af" /><Relationship Type="http://schemas.openxmlformats.org/officeDocument/2006/relationships/slide" Target="/ppt/slides/slide5.xml" Id="R1fbf0bbda78c4e63" /><Relationship Type="http://schemas.openxmlformats.org/officeDocument/2006/relationships/slide" Target="/ppt/slides/slide6.xml" Id="R5ab2ac1da8514fab" /><Relationship Type="http://schemas.openxmlformats.org/officeDocument/2006/relationships/slide" Target="/ppt/slides/slide7.xml" Id="Rdfa084e281064ec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34f350962e2453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7cf48eee6a4d38" /><Relationship Type="http://schemas.openxmlformats.org/officeDocument/2006/relationships/theme" Target="/ppt/slideMasters/theme/theme1.xml" Id="R7916e1827a0f4fc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27cf48eee6a4d3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076a08aa7e425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c768fa82cc40c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0dd19d051642f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839aca0d184ff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9b34936718460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8a59dd14ae46a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0f96659a834a8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OPPDAL HOTELLDRIFT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OPPDAL HOTELLDRIFT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OPPDAL HOTELLDRIFT AS ble etablert [år] og holder til i Oppdal.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OPPDAL HOTELLDRIFT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OPPDAL HOTELLDRIFT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OPPDAL HOTELLDRIFT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73 779 730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1 920 442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1 048 696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3 613 121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19 047 010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OPPDAL HOTELLDRIFT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CARSTENS EIENDOM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F-HOLDING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 + TO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TIENTI AS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OPPDAL HOTELLDRIFT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 Setroms veg 35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7340 Oppdal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www.skiferhotel.no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994 549 685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OPPDAL HOTELLDRIFT AS</a:t>
            </a:r>
          </a:p>
        </p:txBody>
      </p:sp>
    </p:spTree>
  </p:cSld>
  <p:clrMapOvr>
    <a:masterClrMapping xmlns:a="http://schemas.openxmlformats.org/drawingml/2006/main"/>
  </p:clrMapOvr>
</p:sld>
</file>