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0c6b79099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0d4864f08444f"/>
  </p:sldMasterIdLst>
  <p:sldIdLst>
    <p:sldId xmlns:r="http://schemas.openxmlformats.org/officeDocument/2006/relationships" id="256" r:id="R36cf7e9a21434306"/>
    <p:sldId xmlns:r="http://schemas.openxmlformats.org/officeDocument/2006/relationships" id="257" r:id="R4f6b54a8b19a4e8f"/>
    <p:sldId xmlns:r="http://schemas.openxmlformats.org/officeDocument/2006/relationships" id="258" r:id="R8b61290d71544cf8"/>
    <p:sldId xmlns:r="http://schemas.openxmlformats.org/officeDocument/2006/relationships" id="259" r:id="R6830917150854caf"/>
    <p:sldId xmlns:r="http://schemas.openxmlformats.org/officeDocument/2006/relationships" id="260" r:id="R56292957105c41a9"/>
    <p:sldId xmlns:r="http://schemas.openxmlformats.org/officeDocument/2006/relationships" id="261" r:id="R9aa2dca5255842a9"/>
    <p:sldId xmlns:r="http://schemas.openxmlformats.org/officeDocument/2006/relationships" id="262" r:id="R4be0e2238f07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0d4864f08444f" /><Relationship Type="http://schemas.openxmlformats.org/officeDocument/2006/relationships/slide" Target="/ppt/slides/slide1.xml" Id="R36cf7e9a21434306" /><Relationship Type="http://schemas.openxmlformats.org/officeDocument/2006/relationships/slide" Target="/ppt/slides/slide2.xml" Id="R4f6b54a8b19a4e8f" /><Relationship Type="http://schemas.openxmlformats.org/officeDocument/2006/relationships/slide" Target="/ppt/slides/slide3.xml" Id="R8b61290d71544cf8" /><Relationship Type="http://schemas.openxmlformats.org/officeDocument/2006/relationships/slide" Target="/ppt/slides/slide4.xml" Id="R6830917150854caf" /><Relationship Type="http://schemas.openxmlformats.org/officeDocument/2006/relationships/slide" Target="/ppt/slides/slide5.xml" Id="R56292957105c41a9" /><Relationship Type="http://schemas.openxmlformats.org/officeDocument/2006/relationships/slide" Target="/ppt/slides/slide6.xml" Id="R9aa2dca5255842a9" /><Relationship Type="http://schemas.openxmlformats.org/officeDocument/2006/relationships/slide" Target="/ppt/slides/slide7.xml" Id="R4be0e2238f07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c6b54ca93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fb34cd8a245a8" /><Relationship Type="http://schemas.openxmlformats.org/officeDocument/2006/relationships/theme" Target="/ppt/slideMasters/theme/theme1.xml" Id="R406545f9c752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fb34cd8a2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06b4fe41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c3f03ec5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2124e167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1cc28a3d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08755bab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cc7bd9fa745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aa85cd55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