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f4296ae0e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c1496a60c466b"/>
  </p:sldMasterIdLst>
  <p:sldIdLst>
    <p:sldId xmlns:r="http://schemas.openxmlformats.org/officeDocument/2006/relationships" id="256" r:id="R34336b78b8e04756"/>
    <p:sldId xmlns:r="http://schemas.openxmlformats.org/officeDocument/2006/relationships" id="257" r:id="R9cbfd747cd1d4274"/>
    <p:sldId xmlns:r="http://schemas.openxmlformats.org/officeDocument/2006/relationships" id="258" r:id="R0897ad4875c04bb6"/>
    <p:sldId xmlns:r="http://schemas.openxmlformats.org/officeDocument/2006/relationships" id="259" r:id="Raec5a0b7cbca48b8"/>
    <p:sldId xmlns:r="http://schemas.openxmlformats.org/officeDocument/2006/relationships" id="260" r:id="Rc5d0a169822e4419"/>
    <p:sldId xmlns:r="http://schemas.openxmlformats.org/officeDocument/2006/relationships" id="261" r:id="Rc7b9dccf575e4c30"/>
    <p:sldId xmlns:r="http://schemas.openxmlformats.org/officeDocument/2006/relationships" id="262" r:id="Ra048268594fa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c1496a60c466b" /><Relationship Type="http://schemas.openxmlformats.org/officeDocument/2006/relationships/slide" Target="/ppt/slides/slide1.xml" Id="R34336b78b8e04756" /><Relationship Type="http://schemas.openxmlformats.org/officeDocument/2006/relationships/slide" Target="/ppt/slides/slide2.xml" Id="R9cbfd747cd1d4274" /><Relationship Type="http://schemas.openxmlformats.org/officeDocument/2006/relationships/slide" Target="/ppt/slides/slide3.xml" Id="R0897ad4875c04bb6" /><Relationship Type="http://schemas.openxmlformats.org/officeDocument/2006/relationships/slide" Target="/ppt/slides/slide4.xml" Id="Raec5a0b7cbca48b8" /><Relationship Type="http://schemas.openxmlformats.org/officeDocument/2006/relationships/slide" Target="/ppt/slides/slide5.xml" Id="Rc5d0a169822e4419" /><Relationship Type="http://schemas.openxmlformats.org/officeDocument/2006/relationships/slide" Target="/ppt/slides/slide6.xml" Id="Rc7b9dccf575e4c30" /><Relationship Type="http://schemas.openxmlformats.org/officeDocument/2006/relationships/slide" Target="/ppt/slides/slide7.xml" Id="Ra048268594fa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0b86f5990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27f86d5984436" /><Relationship Type="http://schemas.openxmlformats.org/officeDocument/2006/relationships/theme" Target="/ppt/slideMasters/theme/theme1.xml" Id="R94ee426891e2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27f86d598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c245b136c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a80289ed04d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83a8bbf29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fec3a9f29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b45e5162d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f08b0bfd442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81c140128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9 287 871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12 319 359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12 345 574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MAGNE NYHAUG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Gullhellaveien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994 572 253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