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43249125f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613318ba44164"/>
  </p:sldMasterIdLst>
  <p:sldIdLst>
    <p:sldId xmlns:r="http://schemas.openxmlformats.org/officeDocument/2006/relationships" id="256" r:id="R286665937cbe4dff"/>
    <p:sldId xmlns:r="http://schemas.openxmlformats.org/officeDocument/2006/relationships" id="257" r:id="R1d7a70c1280d4e8a"/>
    <p:sldId xmlns:r="http://schemas.openxmlformats.org/officeDocument/2006/relationships" id="258" r:id="R6ac54281ff4b4477"/>
    <p:sldId xmlns:r="http://schemas.openxmlformats.org/officeDocument/2006/relationships" id="259" r:id="Rc1d4a60a494247fd"/>
    <p:sldId xmlns:r="http://schemas.openxmlformats.org/officeDocument/2006/relationships" id="260" r:id="Rf4818000d5f74fdc"/>
    <p:sldId xmlns:r="http://schemas.openxmlformats.org/officeDocument/2006/relationships" id="261" r:id="R1ac8463c107746b8"/>
    <p:sldId xmlns:r="http://schemas.openxmlformats.org/officeDocument/2006/relationships" id="262" r:id="Rb71021975c0f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613318ba44164" /><Relationship Type="http://schemas.openxmlformats.org/officeDocument/2006/relationships/slide" Target="/ppt/slides/slide1.xml" Id="R286665937cbe4dff" /><Relationship Type="http://schemas.openxmlformats.org/officeDocument/2006/relationships/slide" Target="/ppt/slides/slide2.xml" Id="R1d7a70c1280d4e8a" /><Relationship Type="http://schemas.openxmlformats.org/officeDocument/2006/relationships/slide" Target="/ppt/slides/slide3.xml" Id="R6ac54281ff4b4477" /><Relationship Type="http://schemas.openxmlformats.org/officeDocument/2006/relationships/slide" Target="/ppt/slides/slide4.xml" Id="Rc1d4a60a494247fd" /><Relationship Type="http://schemas.openxmlformats.org/officeDocument/2006/relationships/slide" Target="/ppt/slides/slide5.xml" Id="Rf4818000d5f74fdc" /><Relationship Type="http://schemas.openxmlformats.org/officeDocument/2006/relationships/slide" Target="/ppt/slides/slide6.xml" Id="R1ac8463c107746b8" /><Relationship Type="http://schemas.openxmlformats.org/officeDocument/2006/relationships/slide" Target="/ppt/slides/slide7.xml" Id="Rb71021975c0f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f077746ae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b2291a214940" /><Relationship Type="http://schemas.openxmlformats.org/officeDocument/2006/relationships/theme" Target="/ppt/slideMasters/theme/theme1.xml" Id="R19a85fb25ec6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7b2291a21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1efe27f4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b1638ecfa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40b91d79b4a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4ea8eafa6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b9dcbd2e9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49d762d7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89827b9f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GRUPPEN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7 339 129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994 581 864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GRUPPEN AS</a:t>
            </a:r>
          </a:p>
        </p:txBody>
      </p:sp>
    </p:spTree>
  </p:cSld>
  <p:clrMapOvr>
    <a:masterClrMapping xmlns:a="http://schemas.openxmlformats.org/drawingml/2006/main"/>
  </p:clrMapOvr>
</p:sld>
</file>