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075370e2304a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03e6da7c214af9"/>
  </p:sldMasterIdLst>
  <p:sldIdLst>
    <p:sldId xmlns:r="http://schemas.openxmlformats.org/officeDocument/2006/relationships" id="256" r:id="R530ccf7ae21a4406"/>
    <p:sldId xmlns:r="http://schemas.openxmlformats.org/officeDocument/2006/relationships" id="257" r:id="Rc287a2b6b8dd4a15"/>
    <p:sldId xmlns:r="http://schemas.openxmlformats.org/officeDocument/2006/relationships" id="258" r:id="R377cd9f658854d7f"/>
    <p:sldId xmlns:r="http://schemas.openxmlformats.org/officeDocument/2006/relationships" id="259" r:id="R9d81eb82eedd4a76"/>
    <p:sldId xmlns:r="http://schemas.openxmlformats.org/officeDocument/2006/relationships" id="260" r:id="Rec014b9f6e6942df"/>
    <p:sldId xmlns:r="http://schemas.openxmlformats.org/officeDocument/2006/relationships" id="261" r:id="R5d4335f183b346f5"/>
    <p:sldId xmlns:r="http://schemas.openxmlformats.org/officeDocument/2006/relationships" id="262" r:id="R2519108dddbc40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03e6da7c214af9" /><Relationship Type="http://schemas.openxmlformats.org/officeDocument/2006/relationships/slide" Target="/ppt/slides/slide1.xml" Id="R530ccf7ae21a4406" /><Relationship Type="http://schemas.openxmlformats.org/officeDocument/2006/relationships/slide" Target="/ppt/slides/slide2.xml" Id="Rc287a2b6b8dd4a15" /><Relationship Type="http://schemas.openxmlformats.org/officeDocument/2006/relationships/slide" Target="/ppt/slides/slide3.xml" Id="R377cd9f658854d7f" /><Relationship Type="http://schemas.openxmlformats.org/officeDocument/2006/relationships/slide" Target="/ppt/slides/slide4.xml" Id="R9d81eb82eedd4a76" /><Relationship Type="http://schemas.openxmlformats.org/officeDocument/2006/relationships/slide" Target="/ppt/slides/slide5.xml" Id="Rec014b9f6e6942df" /><Relationship Type="http://schemas.openxmlformats.org/officeDocument/2006/relationships/slide" Target="/ppt/slides/slide6.xml" Id="R5d4335f183b346f5" /><Relationship Type="http://schemas.openxmlformats.org/officeDocument/2006/relationships/slide" Target="/ppt/slides/slide7.xml" Id="R2519108dddbc40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ad0d4cfce49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9582a466c4995" /><Relationship Type="http://schemas.openxmlformats.org/officeDocument/2006/relationships/theme" Target="/ppt/slideMasters/theme/theme1.xml" Id="R80d91796f58243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c9582a466c49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33910fded4d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013326b044a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821c2cc194c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08c86239447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01b7f0f6941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7745894494f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d9a0223144f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FANABILFORRETNING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FANABILFORRETNING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127 754 798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2 277 091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10 450 064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41 577 674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994 599 321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