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9f701f43ef41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ffd1b6ed3245b2"/>
  </p:sldMasterIdLst>
  <p:sldIdLst>
    <p:sldId xmlns:r="http://schemas.openxmlformats.org/officeDocument/2006/relationships" id="256" r:id="Rc6d398e3dfb647fb"/>
    <p:sldId xmlns:r="http://schemas.openxmlformats.org/officeDocument/2006/relationships" id="257" r:id="R8d303fbea7e842d0"/>
    <p:sldId xmlns:r="http://schemas.openxmlformats.org/officeDocument/2006/relationships" id="258" r:id="R4222810086c54dfe"/>
    <p:sldId xmlns:r="http://schemas.openxmlformats.org/officeDocument/2006/relationships" id="259" r:id="R71a3d6506f9a4f56"/>
    <p:sldId xmlns:r="http://schemas.openxmlformats.org/officeDocument/2006/relationships" id="260" r:id="R56fa0aabeb704fb6"/>
    <p:sldId xmlns:r="http://schemas.openxmlformats.org/officeDocument/2006/relationships" id="261" r:id="R988045a4308f47d0"/>
    <p:sldId xmlns:r="http://schemas.openxmlformats.org/officeDocument/2006/relationships" id="262" r:id="Rf602cd9e411842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ffd1b6ed3245b2" /><Relationship Type="http://schemas.openxmlformats.org/officeDocument/2006/relationships/slide" Target="/ppt/slides/slide1.xml" Id="Rc6d398e3dfb647fb" /><Relationship Type="http://schemas.openxmlformats.org/officeDocument/2006/relationships/slide" Target="/ppt/slides/slide2.xml" Id="R8d303fbea7e842d0" /><Relationship Type="http://schemas.openxmlformats.org/officeDocument/2006/relationships/slide" Target="/ppt/slides/slide3.xml" Id="R4222810086c54dfe" /><Relationship Type="http://schemas.openxmlformats.org/officeDocument/2006/relationships/slide" Target="/ppt/slides/slide4.xml" Id="R71a3d6506f9a4f56" /><Relationship Type="http://schemas.openxmlformats.org/officeDocument/2006/relationships/slide" Target="/ppt/slides/slide5.xml" Id="R56fa0aabeb704fb6" /><Relationship Type="http://schemas.openxmlformats.org/officeDocument/2006/relationships/slide" Target="/ppt/slides/slide6.xml" Id="R988045a4308f47d0" /><Relationship Type="http://schemas.openxmlformats.org/officeDocument/2006/relationships/slide" Target="/ppt/slides/slide7.xml" Id="Rf602cd9e411842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b3ab0b12cb4e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f1c6def384e79" /><Relationship Type="http://schemas.openxmlformats.org/officeDocument/2006/relationships/theme" Target="/ppt/slideMasters/theme/theme1.xml" Id="Raf7a2238e6fd43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5f1c6def384e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e4f949af04c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75f00d4504d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5b8b1bca340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4553ac10447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6e5ddcdff47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60adcd72546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38a0833cb48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LOCUPLETO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LOCUPLETO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LOCUPLETO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LOCUPLETO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LOCUPLETO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LOCUPLETO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686 074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9 376 912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9 476 676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LOCUPLETO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SOFUS LERCHE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LOCUPLETO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Frognerseterveien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994 606 891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LOCUPLETO HOLDING AS</a:t>
            </a:r>
          </a:p>
        </p:txBody>
      </p:sp>
    </p:spTree>
  </p:cSld>
  <p:clrMapOvr>
    <a:masterClrMapping xmlns:a="http://schemas.openxmlformats.org/drawingml/2006/main"/>
  </p:clrMapOvr>
</p:sld>
</file>