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311f74d64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fa6f925e14219"/>
  </p:sldMasterIdLst>
  <p:sldIdLst>
    <p:sldId xmlns:r="http://schemas.openxmlformats.org/officeDocument/2006/relationships" id="256" r:id="R8e95814cfd2c4d94"/>
    <p:sldId xmlns:r="http://schemas.openxmlformats.org/officeDocument/2006/relationships" id="257" r:id="R112deb14d27343c1"/>
    <p:sldId xmlns:r="http://schemas.openxmlformats.org/officeDocument/2006/relationships" id="258" r:id="R34d30cac5bc44900"/>
    <p:sldId xmlns:r="http://schemas.openxmlformats.org/officeDocument/2006/relationships" id="259" r:id="R85e6f40df4224f2b"/>
    <p:sldId xmlns:r="http://schemas.openxmlformats.org/officeDocument/2006/relationships" id="260" r:id="R5909ae4f351349f4"/>
    <p:sldId xmlns:r="http://schemas.openxmlformats.org/officeDocument/2006/relationships" id="261" r:id="R16c4c7020b3b44ef"/>
    <p:sldId xmlns:r="http://schemas.openxmlformats.org/officeDocument/2006/relationships" id="262" r:id="R57e3fdba74df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fa6f925e14219" /><Relationship Type="http://schemas.openxmlformats.org/officeDocument/2006/relationships/slide" Target="/ppt/slides/slide1.xml" Id="R8e95814cfd2c4d94" /><Relationship Type="http://schemas.openxmlformats.org/officeDocument/2006/relationships/slide" Target="/ppt/slides/slide2.xml" Id="R112deb14d27343c1" /><Relationship Type="http://schemas.openxmlformats.org/officeDocument/2006/relationships/slide" Target="/ppt/slides/slide3.xml" Id="R34d30cac5bc44900" /><Relationship Type="http://schemas.openxmlformats.org/officeDocument/2006/relationships/slide" Target="/ppt/slides/slide4.xml" Id="R85e6f40df4224f2b" /><Relationship Type="http://schemas.openxmlformats.org/officeDocument/2006/relationships/slide" Target="/ppt/slides/slide5.xml" Id="R5909ae4f351349f4" /><Relationship Type="http://schemas.openxmlformats.org/officeDocument/2006/relationships/slide" Target="/ppt/slides/slide6.xml" Id="R16c4c7020b3b44ef" /><Relationship Type="http://schemas.openxmlformats.org/officeDocument/2006/relationships/slide" Target="/ppt/slides/slide7.xml" Id="R57e3fdba74df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63ddb5ac8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001cd4fe4dba" /><Relationship Type="http://schemas.openxmlformats.org/officeDocument/2006/relationships/theme" Target="/ppt/slideMasters/theme/theme1.xml" Id="R61c0bfafc1b3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1001cd4fe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d1c89e0f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041f79bd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676a18f7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54eec264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978cd5323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eda7dd5a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f14ea06f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HARMONIUM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HARMONIUM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58 542 989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161 033 560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214 288 504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FREDRIK HODNE ULLTVEIT-MOE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