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6c0f06c8d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f6150435841c0"/>
  </p:sldMasterIdLst>
  <p:sldIdLst>
    <p:sldId xmlns:r="http://schemas.openxmlformats.org/officeDocument/2006/relationships" id="256" r:id="R86936cac0fda42bb"/>
    <p:sldId xmlns:r="http://schemas.openxmlformats.org/officeDocument/2006/relationships" id="257" r:id="R5666a7779a9e4c98"/>
    <p:sldId xmlns:r="http://schemas.openxmlformats.org/officeDocument/2006/relationships" id="258" r:id="R25ff891c16a54bfc"/>
    <p:sldId xmlns:r="http://schemas.openxmlformats.org/officeDocument/2006/relationships" id="259" r:id="R6503d2b23b254276"/>
    <p:sldId xmlns:r="http://schemas.openxmlformats.org/officeDocument/2006/relationships" id="260" r:id="Rc0af5869b0e04246"/>
    <p:sldId xmlns:r="http://schemas.openxmlformats.org/officeDocument/2006/relationships" id="261" r:id="R5feddee450eb4edd"/>
    <p:sldId xmlns:r="http://schemas.openxmlformats.org/officeDocument/2006/relationships" id="262" r:id="R7c81aadcbb39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f6150435841c0" /><Relationship Type="http://schemas.openxmlformats.org/officeDocument/2006/relationships/slide" Target="/ppt/slides/slide1.xml" Id="R86936cac0fda42bb" /><Relationship Type="http://schemas.openxmlformats.org/officeDocument/2006/relationships/slide" Target="/ppt/slides/slide2.xml" Id="R5666a7779a9e4c98" /><Relationship Type="http://schemas.openxmlformats.org/officeDocument/2006/relationships/slide" Target="/ppt/slides/slide3.xml" Id="R25ff891c16a54bfc" /><Relationship Type="http://schemas.openxmlformats.org/officeDocument/2006/relationships/slide" Target="/ppt/slides/slide4.xml" Id="R6503d2b23b254276" /><Relationship Type="http://schemas.openxmlformats.org/officeDocument/2006/relationships/slide" Target="/ppt/slides/slide5.xml" Id="Rc0af5869b0e04246" /><Relationship Type="http://schemas.openxmlformats.org/officeDocument/2006/relationships/slide" Target="/ppt/slides/slide6.xml" Id="R5feddee450eb4edd" /><Relationship Type="http://schemas.openxmlformats.org/officeDocument/2006/relationships/slide" Target="/ppt/slides/slide7.xml" Id="R7c81aadcbb39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25788833343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efcfdcb4442b2" /><Relationship Type="http://schemas.openxmlformats.org/officeDocument/2006/relationships/theme" Target="/ppt/slideMasters/theme/theme1.xml" Id="R9a793eb58ee2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efcfdcb44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d1cad6903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320d252e9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202b099f0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bc3cf41e8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053703dc9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4a50489a4a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a41dacc7f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RABBEN REAL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REAL ESTATE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1 049 677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RABBEN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Åslandhellinga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runar.rabben@rabben.com.au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www.rabben.com.au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994 637 487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