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1a137ab6f64f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ca126f65e04463"/>
  </p:sldMasterIdLst>
  <p:sldIdLst>
    <p:sldId xmlns:r="http://schemas.openxmlformats.org/officeDocument/2006/relationships" id="256" r:id="Rd118deea0bae4007"/>
    <p:sldId xmlns:r="http://schemas.openxmlformats.org/officeDocument/2006/relationships" id="257" r:id="R1098e18ab5214ba7"/>
    <p:sldId xmlns:r="http://schemas.openxmlformats.org/officeDocument/2006/relationships" id="258" r:id="Ra61e903d08dd4241"/>
    <p:sldId xmlns:r="http://schemas.openxmlformats.org/officeDocument/2006/relationships" id="259" r:id="R184d274e87174660"/>
    <p:sldId xmlns:r="http://schemas.openxmlformats.org/officeDocument/2006/relationships" id="260" r:id="R0533cc47db13435a"/>
    <p:sldId xmlns:r="http://schemas.openxmlformats.org/officeDocument/2006/relationships" id="261" r:id="Rae2bc5e6bac04e8f"/>
    <p:sldId xmlns:r="http://schemas.openxmlformats.org/officeDocument/2006/relationships" id="262" r:id="Ree8e1fdee89b49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a126f65e04463" /><Relationship Type="http://schemas.openxmlformats.org/officeDocument/2006/relationships/slide" Target="/ppt/slides/slide1.xml" Id="Rd118deea0bae4007" /><Relationship Type="http://schemas.openxmlformats.org/officeDocument/2006/relationships/slide" Target="/ppt/slides/slide2.xml" Id="R1098e18ab5214ba7" /><Relationship Type="http://schemas.openxmlformats.org/officeDocument/2006/relationships/slide" Target="/ppt/slides/slide3.xml" Id="Ra61e903d08dd4241" /><Relationship Type="http://schemas.openxmlformats.org/officeDocument/2006/relationships/slide" Target="/ppt/slides/slide4.xml" Id="R184d274e87174660" /><Relationship Type="http://schemas.openxmlformats.org/officeDocument/2006/relationships/slide" Target="/ppt/slides/slide5.xml" Id="R0533cc47db13435a" /><Relationship Type="http://schemas.openxmlformats.org/officeDocument/2006/relationships/slide" Target="/ppt/slides/slide6.xml" Id="Rae2bc5e6bac04e8f" /><Relationship Type="http://schemas.openxmlformats.org/officeDocument/2006/relationships/slide" Target="/ppt/slides/slide7.xml" Id="Ree8e1fdee89b49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2b425f8d14c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a5e6d6d9e400a" /><Relationship Type="http://schemas.openxmlformats.org/officeDocument/2006/relationships/theme" Target="/ppt/slideMasters/theme/theme1.xml" Id="R9b6be66ae0394c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ba5e6d6d9e40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15e449b7e42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0ec65ce384a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891f6348d42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45939ed2946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7b15d99004d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ef9a40ee44c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d4323c43d4c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KURTH OLSEN &amp; SØNNER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KURTH OLSEN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KURTH OLSEN &amp; SØNNER AS ble etablert [år] og holder til i Hamnvik.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KURTH OLSEN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KURTH OLSEN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KURTH OLSEN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983 569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47 992 634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281 788 715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417 554 900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KURTH OLSEN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GUNNAR OLSEN  –  34,7 %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HENRY OLSEN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OLSEN DANIELSEN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MARIE VALEN OLSEN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MARTIN VALEN OLSEN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HÅKON VALEN OLSEN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KURTH OLSEN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Ibestadveien 3446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9450 Hamnvik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09 61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994 695 657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KURTH OLSEN &amp; SØNNER AS</a:t>
            </a:r>
          </a:p>
        </p:txBody>
      </p:sp>
    </p:spTree>
  </p:cSld>
  <p:clrMapOvr>
    <a:masterClrMapping xmlns:a="http://schemas.openxmlformats.org/drawingml/2006/main"/>
  </p:clrMapOvr>
</p:sld>
</file>