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bbfa0c4be34e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fe33bf20034301"/>
  </p:sldMasterIdLst>
  <p:sldIdLst>
    <p:sldId xmlns:r="http://schemas.openxmlformats.org/officeDocument/2006/relationships" id="256" r:id="Rbe2034e864514cfb"/>
    <p:sldId xmlns:r="http://schemas.openxmlformats.org/officeDocument/2006/relationships" id="257" r:id="R5d93823ad0b34865"/>
    <p:sldId xmlns:r="http://schemas.openxmlformats.org/officeDocument/2006/relationships" id="258" r:id="R9230dfb81f364163"/>
    <p:sldId xmlns:r="http://schemas.openxmlformats.org/officeDocument/2006/relationships" id="259" r:id="Rd7e940992ca040b7"/>
    <p:sldId xmlns:r="http://schemas.openxmlformats.org/officeDocument/2006/relationships" id="260" r:id="Rd4f27add8a684ead"/>
    <p:sldId xmlns:r="http://schemas.openxmlformats.org/officeDocument/2006/relationships" id="261" r:id="Rd0591b40c615421a"/>
    <p:sldId xmlns:r="http://schemas.openxmlformats.org/officeDocument/2006/relationships" id="262" r:id="R7cabd23fec3841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fe33bf20034301" /><Relationship Type="http://schemas.openxmlformats.org/officeDocument/2006/relationships/slide" Target="/ppt/slides/slide1.xml" Id="Rbe2034e864514cfb" /><Relationship Type="http://schemas.openxmlformats.org/officeDocument/2006/relationships/slide" Target="/ppt/slides/slide2.xml" Id="R5d93823ad0b34865" /><Relationship Type="http://schemas.openxmlformats.org/officeDocument/2006/relationships/slide" Target="/ppt/slides/slide3.xml" Id="R9230dfb81f364163" /><Relationship Type="http://schemas.openxmlformats.org/officeDocument/2006/relationships/slide" Target="/ppt/slides/slide4.xml" Id="Rd7e940992ca040b7" /><Relationship Type="http://schemas.openxmlformats.org/officeDocument/2006/relationships/slide" Target="/ppt/slides/slide5.xml" Id="Rd4f27add8a684ead" /><Relationship Type="http://schemas.openxmlformats.org/officeDocument/2006/relationships/slide" Target="/ppt/slides/slide6.xml" Id="Rd0591b40c615421a" /><Relationship Type="http://schemas.openxmlformats.org/officeDocument/2006/relationships/slide" Target="/ppt/slides/slide7.xml" Id="R7cabd23fec3841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d123d2dbfa4a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3452c372247e4" /><Relationship Type="http://schemas.openxmlformats.org/officeDocument/2006/relationships/theme" Target="/ppt/slideMasters/theme/theme1.xml" Id="R72e323aada5e4a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53452c372247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d362dab654e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bb4506ddd45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e5a1854174f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3032717fa41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a25c7214240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2ff06c5154a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7c45a19104f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10 847 726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10 458 657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10 210 743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202 106 022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202 384 814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GUDMUND FRØSETH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994 700 111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