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8dd21f375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f519bfda24b4e"/>
  </p:sldMasterIdLst>
  <p:sldIdLst>
    <p:sldId xmlns:r="http://schemas.openxmlformats.org/officeDocument/2006/relationships" id="256" r:id="R3ada47c49a154c3f"/>
    <p:sldId xmlns:r="http://schemas.openxmlformats.org/officeDocument/2006/relationships" id="257" r:id="R22ab838b6604460e"/>
    <p:sldId xmlns:r="http://schemas.openxmlformats.org/officeDocument/2006/relationships" id="258" r:id="Rb937152fb5dd4dfb"/>
    <p:sldId xmlns:r="http://schemas.openxmlformats.org/officeDocument/2006/relationships" id="259" r:id="R9d9ccd39f9674e73"/>
    <p:sldId xmlns:r="http://schemas.openxmlformats.org/officeDocument/2006/relationships" id="260" r:id="R7f0dd87b5b944a39"/>
    <p:sldId xmlns:r="http://schemas.openxmlformats.org/officeDocument/2006/relationships" id="261" r:id="R268057d92d914f90"/>
    <p:sldId xmlns:r="http://schemas.openxmlformats.org/officeDocument/2006/relationships" id="262" r:id="R353da2f7226a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f519bfda24b4e" /><Relationship Type="http://schemas.openxmlformats.org/officeDocument/2006/relationships/slide" Target="/ppt/slides/slide1.xml" Id="R3ada47c49a154c3f" /><Relationship Type="http://schemas.openxmlformats.org/officeDocument/2006/relationships/slide" Target="/ppt/slides/slide2.xml" Id="R22ab838b6604460e" /><Relationship Type="http://schemas.openxmlformats.org/officeDocument/2006/relationships/slide" Target="/ppt/slides/slide3.xml" Id="Rb937152fb5dd4dfb" /><Relationship Type="http://schemas.openxmlformats.org/officeDocument/2006/relationships/slide" Target="/ppt/slides/slide4.xml" Id="R9d9ccd39f9674e73" /><Relationship Type="http://schemas.openxmlformats.org/officeDocument/2006/relationships/slide" Target="/ppt/slides/slide5.xml" Id="R7f0dd87b5b944a39" /><Relationship Type="http://schemas.openxmlformats.org/officeDocument/2006/relationships/slide" Target="/ppt/slides/slide6.xml" Id="R268057d92d914f90" /><Relationship Type="http://schemas.openxmlformats.org/officeDocument/2006/relationships/slide" Target="/ppt/slides/slide7.xml" Id="R353da2f7226a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e10d321b0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176cd3234217" /><Relationship Type="http://schemas.openxmlformats.org/officeDocument/2006/relationships/theme" Target="/ppt/slideMasters/theme/theme1.xml" Id="R0fdfe223c92f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6176cd323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c2977c22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2b9da62f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4bd13fd85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e04adbcf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d668ac4c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e8a674df9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cd7fd609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SERVICE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994 713 744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SERVICE AS</a:t>
            </a:r>
          </a:p>
        </p:txBody>
      </p:sp>
    </p:spTree>
  </p:cSld>
  <p:clrMapOvr>
    <a:masterClrMapping xmlns:a="http://schemas.openxmlformats.org/drawingml/2006/main"/>
  </p:clrMapOvr>
</p:sld>
</file>