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310863846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7178acd50480c"/>
  </p:sldMasterIdLst>
  <p:sldIdLst>
    <p:sldId xmlns:r="http://schemas.openxmlformats.org/officeDocument/2006/relationships" id="256" r:id="R525a0adf3ec0473a"/>
    <p:sldId xmlns:r="http://schemas.openxmlformats.org/officeDocument/2006/relationships" id="257" r:id="R11c40ef0190c4cd6"/>
    <p:sldId xmlns:r="http://schemas.openxmlformats.org/officeDocument/2006/relationships" id="258" r:id="R8da785120d254780"/>
    <p:sldId xmlns:r="http://schemas.openxmlformats.org/officeDocument/2006/relationships" id="259" r:id="Rcb46047925334223"/>
    <p:sldId xmlns:r="http://schemas.openxmlformats.org/officeDocument/2006/relationships" id="260" r:id="R85889a7d91ca4a37"/>
    <p:sldId xmlns:r="http://schemas.openxmlformats.org/officeDocument/2006/relationships" id="261" r:id="R1edb46e7ab9e46a8"/>
    <p:sldId xmlns:r="http://schemas.openxmlformats.org/officeDocument/2006/relationships" id="262" r:id="Rf5d674e47d99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7178acd50480c" /><Relationship Type="http://schemas.openxmlformats.org/officeDocument/2006/relationships/slide" Target="/ppt/slides/slide1.xml" Id="R525a0adf3ec0473a" /><Relationship Type="http://schemas.openxmlformats.org/officeDocument/2006/relationships/slide" Target="/ppt/slides/slide2.xml" Id="R11c40ef0190c4cd6" /><Relationship Type="http://schemas.openxmlformats.org/officeDocument/2006/relationships/slide" Target="/ppt/slides/slide3.xml" Id="R8da785120d254780" /><Relationship Type="http://schemas.openxmlformats.org/officeDocument/2006/relationships/slide" Target="/ppt/slides/slide4.xml" Id="Rcb46047925334223" /><Relationship Type="http://schemas.openxmlformats.org/officeDocument/2006/relationships/slide" Target="/ppt/slides/slide5.xml" Id="R85889a7d91ca4a37" /><Relationship Type="http://schemas.openxmlformats.org/officeDocument/2006/relationships/slide" Target="/ppt/slides/slide6.xml" Id="R1edb46e7ab9e46a8" /><Relationship Type="http://schemas.openxmlformats.org/officeDocument/2006/relationships/slide" Target="/ppt/slides/slide7.xml" Id="Rf5d674e47d99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a172117f3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94085aaa4d3c" /><Relationship Type="http://schemas.openxmlformats.org/officeDocument/2006/relationships/theme" Target="/ppt/slideMasters/theme/theme1.xml" Id="Rabe7538278e2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694085aaa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5cf7bb610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4fae665d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3af0945e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87a61254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ef718c2f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4d7a9fd8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d81d6a013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REGNSKAP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7 785 945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HAANSHUUS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OLAV SANDBERG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Destilleriveien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