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32c85f9f6d4e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dbe34467584db0"/>
  </p:sldMasterIdLst>
  <p:sldIdLst>
    <p:sldId xmlns:r="http://schemas.openxmlformats.org/officeDocument/2006/relationships" id="256" r:id="R4e4557060ca04d94"/>
    <p:sldId xmlns:r="http://schemas.openxmlformats.org/officeDocument/2006/relationships" id="257" r:id="R2f9ddf2f9b284d85"/>
    <p:sldId xmlns:r="http://schemas.openxmlformats.org/officeDocument/2006/relationships" id="258" r:id="R6631b82f632f4589"/>
    <p:sldId xmlns:r="http://schemas.openxmlformats.org/officeDocument/2006/relationships" id="259" r:id="R2b0451f021864cc1"/>
    <p:sldId xmlns:r="http://schemas.openxmlformats.org/officeDocument/2006/relationships" id="260" r:id="Rfe2296b3e4e440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dbe34467584db0" /><Relationship Type="http://schemas.openxmlformats.org/officeDocument/2006/relationships/slide" Target="/ppt/slides/slide1.xml" Id="R4e4557060ca04d94" /><Relationship Type="http://schemas.openxmlformats.org/officeDocument/2006/relationships/slide" Target="/ppt/slides/slide2.xml" Id="R2f9ddf2f9b284d85" /><Relationship Type="http://schemas.openxmlformats.org/officeDocument/2006/relationships/slide" Target="/ppt/slides/slide3.xml" Id="R6631b82f632f4589" /><Relationship Type="http://schemas.openxmlformats.org/officeDocument/2006/relationships/slide" Target="/ppt/slides/slide4.xml" Id="R2b0451f021864cc1" /><Relationship Type="http://schemas.openxmlformats.org/officeDocument/2006/relationships/slide" Target="/ppt/slides/slide5.xml" Id="Rfe2296b3e4e440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424b827f6640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750ba52f04a10" /><Relationship Type="http://schemas.openxmlformats.org/officeDocument/2006/relationships/theme" Target="/ppt/slideMasters/theme/theme1.xml" Id="R15fe4d93b24342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3750ba52f04a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b8aa4de5d47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920bb926f940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a68984ff1c46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0f23516ea4a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15025737b4e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KARMSUND MÅLLAG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KARMSUND MÅLLAG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KARMSUND MÅLLAG ble etablert [år] og holder til i Etne.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KARMSUND MÅLLAG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KARMSUND MÅLLAG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KARMSUND MÅLLAG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Knut Tungesvik, Tongane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5590 Etne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karmsundm@gmail.com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994 797 948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KARMSUND MÅLLAG</a:t>
            </a:r>
          </a:p>
        </p:txBody>
      </p:sp>
    </p:spTree>
  </p:cSld>
  <p:clrMapOvr>
    <a:masterClrMapping xmlns:a="http://schemas.openxmlformats.org/drawingml/2006/main"/>
  </p:clrMapOvr>
</p:sld>
</file>