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33317252c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fe03a8141456e"/>
  </p:sldMasterIdLst>
  <p:sldIdLst>
    <p:sldId xmlns:r="http://schemas.openxmlformats.org/officeDocument/2006/relationships" id="256" r:id="R3c4766a4218b4178"/>
    <p:sldId xmlns:r="http://schemas.openxmlformats.org/officeDocument/2006/relationships" id="257" r:id="R8a5ad6d1cbd44a05"/>
    <p:sldId xmlns:r="http://schemas.openxmlformats.org/officeDocument/2006/relationships" id="258" r:id="R52db605a81aa4dbf"/>
    <p:sldId xmlns:r="http://schemas.openxmlformats.org/officeDocument/2006/relationships" id="259" r:id="R2d7c1cbd406a42c0"/>
    <p:sldId xmlns:r="http://schemas.openxmlformats.org/officeDocument/2006/relationships" id="260" r:id="R0c923ab76eda4565"/>
    <p:sldId xmlns:r="http://schemas.openxmlformats.org/officeDocument/2006/relationships" id="261" r:id="Rb5ffbdfd6049451b"/>
    <p:sldId xmlns:r="http://schemas.openxmlformats.org/officeDocument/2006/relationships" id="262" r:id="R2961d0df2919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fe03a8141456e" /><Relationship Type="http://schemas.openxmlformats.org/officeDocument/2006/relationships/slide" Target="/ppt/slides/slide1.xml" Id="R3c4766a4218b4178" /><Relationship Type="http://schemas.openxmlformats.org/officeDocument/2006/relationships/slide" Target="/ppt/slides/slide2.xml" Id="R8a5ad6d1cbd44a05" /><Relationship Type="http://schemas.openxmlformats.org/officeDocument/2006/relationships/slide" Target="/ppt/slides/slide3.xml" Id="R52db605a81aa4dbf" /><Relationship Type="http://schemas.openxmlformats.org/officeDocument/2006/relationships/slide" Target="/ppt/slides/slide4.xml" Id="R2d7c1cbd406a42c0" /><Relationship Type="http://schemas.openxmlformats.org/officeDocument/2006/relationships/slide" Target="/ppt/slides/slide5.xml" Id="R0c923ab76eda4565" /><Relationship Type="http://schemas.openxmlformats.org/officeDocument/2006/relationships/slide" Target="/ppt/slides/slide6.xml" Id="Rb5ffbdfd6049451b" /><Relationship Type="http://schemas.openxmlformats.org/officeDocument/2006/relationships/slide" Target="/ppt/slides/slide7.xml" Id="R2961d0df2919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ea6e1500c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c8bd7c7844c6" /><Relationship Type="http://schemas.openxmlformats.org/officeDocument/2006/relationships/theme" Target="/ppt/slideMasters/theme/theme1.xml" Id="R69b12ec2cc6a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2c8bd7c78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edf5c1a53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ddd04bf24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95513d6c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ddb53fa0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183f8538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2cae20a8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2f72ed4f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KRISTINE 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Godvikveien 42E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