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3195eca8604c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bfb124218340f6"/>
  </p:sldMasterIdLst>
  <p:sldIdLst>
    <p:sldId xmlns:r="http://schemas.openxmlformats.org/officeDocument/2006/relationships" id="256" r:id="R1ff9a78cd4a44570"/>
    <p:sldId xmlns:r="http://schemas.openxmlformats.org/officeDocument/2006/relationships" id="257" r:id="R0ee8e68118b144eb"/>
    <p:sldId xmlns:r="http://schemas.openxmlformats.org/officeDocument/2006/relationships" id="258" r:id="R3127ef83c78a41de"/>
    <p:sldId xmlns:r="http://schemas.openxmlformats.org/officeDocument/2006/relationships" id="259" r:id="R2cf16f902ae54d3c"/>
    <p:sldId xmlns:r="http://schemas.openxmlformats.org/officeDocument/2006/relationships" id="260" r:id="Rd8d07350a2ee48b0"/>
    <p:sldId xmlns:r="http://schemas.openxmlformats.org/officeDocument/2006/relationships" id="261" r:id="Re04f9d56167a4d03"/>
    <p:sldId xmlns:r="http://schemas.openxmlformats.org/officeDocument/2006/relationships" id="262" r:id="R2105bc59f92f4c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bfb124218340f6" /><Relationship Type="http://schemas.openxmlformats.org/officeDocument/2006/relationships/slide" Target="/ppt/slides/slide1.xml" Id="R1ff9a78cd4a44570" /><Relationship Type="http://schemas.openxmlformats.org/officeDocument/2006/relationships/slide" Target="/ppt/slides/slide2.xml" Id="R0ee8e68118b144eb" /><Relationship Type="http://schemas.openxmlformats.org/officeDocument/2006/relationships/slide" Target="/ppt/slides/slide3.xml" Id="R3127ef83c78a41de" /><Relationship Type="http://schemas.openxmlformats.org/officeDocument/2006/relationships/slide" Target="/ppt/slides/slide4.xml" Id="R2cf16f902ae54d3c" /><Relationship Type="http://schemas.openxmlformats.org/officeDocument/2006/relationships/slide" Target="/ppt/slides/slide5.xml" Id="Rd8d07350a2ee48b0" /><Relationship Type="http://schemas.openxmlformats.org/officeDocument/2006/relationships/slide" Target="/ppt/slides/slide6.xml" Id="Re04f9d56167a4d03" /><Relationship Type="http://schemas.openxmlformats.org/officeDocument/2006/relationships/slide" Target="/ppt/slides/slide7.xml" Id="R2105bc59f92f4c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166302d24547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f6dc5028b46c1" /><Relationship Type="http://schemas.openxmlformats.org/officeDocument/2006/relationships/theme" Target="/ppt/slideMasters/theme/theme1.xml" Id="R03d39a9655c84c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af6dc5028b46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acce0027f4d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6b289b8824f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33e7a067442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6e22f63a745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f3f8edf9e4e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1aebfa04640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a167e81284a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BFV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BFV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2 740 604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1 345 069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1 187 169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1 704 729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BYGGFORVALTNING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13 52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firmapost@byggforvaltning.no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994 829 939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